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8" r:id="rId3"/>
    <p:sldId id="268" r:id="rId4"/>
    <p:sldId id="264" r:id="rId5"/>
    <p:sldId id="295" r:id="rId6"/>
    <p:sldId id="280" r:id="rId7"/>
    <p:sldId id="267" r:id="rId8"/>
    <p:sldId id="300" r:id="rId9"/>
    <p:sldId id="269" r:id="rId10"/>
    <p:sldId id="270" r:id="rId11"/>
    <p:sldId id="302" r:id="rId12"/>
    <p:sldId id="294" r:id="rId13"/>
    <p:sldId id="288" r:id="rId14"/>
    <p:sldId id="290" r:id="rId15"/>
    <p:sldId id="289" r:id="rId16"/>
    <p:sldId id="271" r:id="rId17"/>
    <p:sldId id="279" r:id="rId18"/>
    <p:sldId id="275" r:id="rId19"/>
    <p:sldId id="276" r:id="rId20"/>
    <p:sldId id="281" r:id="rId21"/>
    <p:sldId id="283" r:id="rId22"/>
    <p:sldId id="282" r:id="rId23"/>
    <p:sldId id="297" r:id="rId24"/>
    <p:sldId id="286" r:id="rId25"/>
    <p:sldId id="284" r:id="rId26"/>
    <p:sldId id="299" r:id="rId27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DD22B2"/>
    <a:srgbClr val="00CCFF"/>
    <a:srgbClr val="A02B93"/>
    <a:srgbClr val="EDF6FD"/>
    <a:srgbClr val="8DC3F2"/>
    <a:srgbClr val="54A5EC"/>
    <a:srgbClr val="1B87E6"/>
    <a:srgbClr val="C9E52F"/>
    <a:srgbClr val="A5D7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CBC5422-4C7E-4C2B-8CBF-53EA4E9A4324}" v="54" dt="2025-06-12T16:17:17.2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329" autoAdjust="0"/>
    <p:restoredTop sz="94404" autoAdjust="0"/>
  </p:normalViewPr>
  <p:slideViewPr>
    <p:cSldViewPr snapToGrid="0">
      <p:cViewPr varScale="1">
        <p:scale>
          <a:sx n="71" d="100"/>
          <a:sy n="71" d="100"/>
        </p:scale>
        <p:origin x="720" y="5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fjortiz\Desktop\Cuestionario%20CIEC\Datos%20finales\Resultados_DEF\Resultados_DEF_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1361562620815427E-2"/>
          <c:y val="0"/>
          <c:w val="0.95791870176333294"/>
          <c:h val="0.79057044361920115"/>
        </c:manualLayout>
      </c:layout>
      <c:lineChart>
        <c:grouping val="standard"/>
        <c:varyColors val="0"/>
        <c:ser>
          <c:idx val="0"/>
          <c:order val="0"/>
          <c:spPr>
            <a:ln w="41275" cap="rnd" cmpd="sng" algn="ctr">
              <a:solidFill>
                <a:srgbClr val="4AB5C4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lt1"/>
              </a:solidFill>
              <a:ln w="12700" cmpd="sng">
                <a:noFill/>
              </a:ln>
              <a:effectLst/>
            </c:spPr>
          </c:marker>
          <c:dLbls>
            <c:dLbl>
              <c:idx val="1"/>
              <c:layout>
                <c:manualLayout>
                  <c:x val="-5.0608227118093582E-2"/>
                  <c:y val="-9.2592592592592587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DE3-4746-AB06-FD1A56376B3E}"/>
                </c:ext>
              </c:extLst>
            </c:dLbl>
            <c:spPr>
              <a:solidFill>
                <a:srgbClr val="4AB5C4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'Habitos estudio'!$P$70:$P$73</c:f>
              <c:strCache>
                <c:ptCount val="4"/>
                <c:pt idx="0">
                  <c:v>De lunes a viernes</c:v>
                </c:pt>
                <c:pt idx="1">
                  <c:v>Solo  en el colegio</c:v>
                </c:pt>
                <c:pt idx="2">
                  <c:v>El fin de semana</c:v>
                </c:pt>
                <c:pt idx="3">
                  <c:v>Todos los días</c:v>
                </c:pt>
              </c:strCache>
            </c:strRef>
          </c:cat>
          <c:val>
            <c:numRef>
              <c:f>'Habitos estudio'!$Q$70:$Q$73</c:f>
              <c:numCache>
                <c:formatCode>0%</c:formatCode>
                <c:ptCount val="4"/>
                <c:pt idx="0" formatCode="0.0%">
                  <c:v>0.38832520184793401</c:v>
                </c:pt>
                <c:pt idx="1">
                  <c:v>0.23979966322697638</c:v>
                </c:pt>
                <c:pt idx="2" formatCode="0.0%">
                  <c:v>0.2387202625102543</c:v>
                </c:pt>
                <c:pt idx="3" formatCode="0.0%">
                  <c:v>0.13315487241483528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EDE3-4746-AB06-FD1A56376B3E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685082288"/>
        <c:axId val="685109648"/>
      </c:lineChart>
      <c:catAx>
        <c:axId val="685082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685109648"/>
        <c:crosses val="autoZero"/>
        <c:auto val="1"/>
        <c:lblAlgn val="ctr"/>
        <c:lblOffset val="100"/>
        <c:noMultiLvlLbl val="0"/>
      </c:catAx>
      <c:valAx>
        <c:axId val="685109648"/>
        <c:scaling>
          <c:orientation val="minMax"/>
        </c:scaling>
        <c:delete val="1"/>
        <c:axPos val="l"/>
        <c:numFmt formatCode="0.0%" sourceLinked="1"/>
        <c:majorTickMark val="none"/>
        <c:minorTickMark val="none"/>
        <c:tickLblPos val="nextTo"/>
        <c:crossAx val="6850822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lt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cs:styleClr val="auto"/>
    </cs:fontRef>
    <cs:spPr/>
    <cs:defRPr sz="9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 w="9575">
        <a:solidFill>
          <a:schemeClr val="lt1">
            <a:lumMod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19050" cap="rnd" cmpd="sng" algn="ctr">
        <a:solidFill>
          <a:schemeClr val="phClr">
            <a:shade val="95000"/>
            <a:satMod val="105000"/>
          </a:schemeClr>
        </a:solidFill>
        <a:round/>
      </a:ln>
    </cs:spPr>
  </cs:dataPointLine>
  <cs:dataPointMarker>
    <cs:lnRef idx="0"/>
    <cs:fillRef idx="0"/>
    <cs:effectRef idx="0"/>
    <cs:fontRef idx="minor">
      <a:schemeClr val="dk1"/>
    </cs:fontRef>
    <cs:spPr>
      <a:solidFill>
        <a:schemeClr val="lt1"/>
      </a:solidFill>
    </cs:spPr>
  </cs:dataPointMarker>
  <cs:dataPointMarkerLayout symbol="circle" size="17"/>
  <cs:dataPointWireframe>
    <cs:lnRef idx="0">
      <cs:styleClr val="auto"/>
    </cs:lnRef>
    <cs:fillRef idx="1"/>
    <cs:effectRef idx="0"/>
    <cs:fontRef idx="minor">
      <a:schemeClr val="dk1"/>
    </cs:fontRef>
    <cs:spPr>
      <a:ln w="9525">
        <a:solidFill>
          <a:schemeClr val="phClr"/>
        </a:solidFill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seriesLine>
  <cs:title>
    <cs:lnRef idx="0"/>
    <cs:fillRef idx="0"/>
    <cs:effectRef idx="0"/>
    <cs:fontRef idx="minor">
      <a:schemeClr val="dk1"/>
    </cs:fontRef>
    <cs:defRPr sz="1440" b="0" kern="1200" cap="all" spc="0" baseline="0">
      <a:gradFill>
        <a:gsLst>
          <a:gs pos="0">
            <a:schemeClr val="dk1">
              <a:lumMod val="50000"/>
              <a:lumOff val="50000"/>
            </a:schemeClr>
          </a:gs>
          <a:gs pos="100000">
            <a:schemeClr val="dk1">
              <a:lumMod val="85000"/>
              <a:lumOff val="15000"/>
            </a:schemeClr>
          </a:gs>
        </a:gsLst>
        <a:lin ang="5400000" scaled="0"/>
      </a:gradFill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EDC910C-208E-4427-938A-DD24C6330B70}" type="doc">
      <dgm:prSet loTypeId="urn:microsoft.com/office/officeart/2008/layout/VerticalCurvedList" loCatId="list" qsTypeId="urn:microsoft.com/office/officeart/2005/8/quickstyle/simple5" qsCatId="simple" csTypeId="urn:microsoft.com/office/officeart/2005/8/colors/accent2_1" csCatId="accent2" phldr="1"/>
      <dgm:spPr/>
      <dgm:t>
        <a:bodyPr/>
        <a:lstStyle/>
        <a:p>
          <a:endParaRPr lang="es-ES"/>
        </a:p>
      </dgm:t>
    </dgm:pt>
    <dgm:pt modelId="{C7023734-C2F8-424C-8092-687EE4665EEC}">
      <dgm:prSet phldrT="[Texto]" custT="1"/>
      <dgm:spPr>
        <a:xfrm>
          <a:off x="923412" y="1412339"/>
          <a:ext cx="5131999" cy="706169"/>
        </a:xfr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ysClr>
            </a:gs>
            <a:gs pos="50000">
              <a:sysClr val="window" lastClr="FFFFFF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ys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000000"/>
            </a:buClr>
            <a:buSzTx/>
            <a:buFont typeface="+mj-lt"/>
            <a:buNone/>
          </a:pPr>
          <a:r>
            <a:rPr lang="es-ES" sz="2000" b="1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La IA</a:t>
          </a:r>
          <a:r>
            <a:rPr lang="es-ES" sz="1800" b="1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: </a:t>
          </a:r>
          <a:r>
            <a:rPr lang="es-ES" sz="1800" b="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Una realidad académica con beneficios e inquietudes</a:t>
          </a:r>
          <a:endParaRPr lang="es-ES" sz="1800" b="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Aptos" panose="02110004020202020204"/>
            <a:ea typeface="+mn-ea"/>
            <a:cs typeface="+mn-cs"/>
            <a:sym typeface="Inter Light"/>
          </a:endParaRPr>
        </a:p>
      </dgm:t>
    </dgm:pt>
    <dgm:pt modelId="{2792204F-AA6A-4BB6-A93C-60D397342188}" type="parTrans" cxnId="{75BC3615-E4E9-4E35-A910-F271611F3EBE}">
      <dgm:prSet/>
      <dgm:spPr/>
      <dgm:t>
        <a:bodyPr/>
        <a:lstStyle/>
        <a:p>
          <a:endParaRPr lang="es-ES" sz="1400"/>
        </a:p>
      </dgm:t>
    </dgm:pt>
    <dgm:pt modelId="{CE27C108-093F-41C9-9136-0A5E60FA7183}" type="sibTrans" cxnId="{75BC3615-E4E9-4E35-A910-F271611F3EBE}">
      <dgm:prSet/>
      <dgm:spPr/>
      <dgm:t>
        <a:bodyPr/>
        <a:lstStyle/>
        <a:p>
          <a:endParaRPr lang="es-ES" sz="1400"/>
        </a:p>
      </dgm:t>
    </dgm:pt>
    <dgm:pt modelId="{29AC4341-87B1-46B2-B2F0-6837DC8E0C95}">
      <dgm:prSet phldrT="[Texto]" custT="1"/>
      <dgm:spPr>
        <a:xfrm>
          <a:off x="923412" y="2471777"/>
          <a:ext cx="5131999" cy="706169"/>
        </a:xfr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ysClr>
            </a:gs>
            <a:gs pos="50000">
              <a:sysClr val="window" lastClr="FFFFFF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ys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000000"/>
            </a:buClr>
            <a:buSzTx/>
            <a:buFont typeface="+mj-lt"/>
            <a:buNone/>
          </a:pPr>
          <a:r>
            <a:rPr lang="es-ES" sz="1800" b="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El desafío del </a:t>
          </a:r>
          <a:r>
            <a:rPr lang="es-ES" sz="2000" b="1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individualismo académico </a:t>
          </a:r>
          <a:r>
            <a:rPr lang="es-ES" sz="1800" b="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en la era de la comunidad</a:t>
          </a:r>
          <a:endParaRPr lang="es-ES" sz="1800" b="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Aptos" panose="02110004020202020204"/>
            <a:ea typeface="+mn-ea"/>
            <a:cs typeface="+mn-cs"/>
          </a:endParaRPr>
        </a:p>
      </dgm:t>
    </dgm:pt>
    <dgm:pt modelId="{79F5D2C5-52C2-4FDC-A82F-C094A4C08FC8}" type="parTrans" cxnId="{6A68A1D8-0588-4E6B-A89D-8B3F58878CFF}">
      <dgm:prSet/>
      <dgm:spPr/>
      <dgm:t>
        <a:bodyPr/>
        <a:lstStyle/>
        <a:p>
          <a:endParaRPr lang="es-ES" sz="1400"/>
        </a:p>
      </dgm:t>
    </dgm:pt>
    <dgm:pt modelId="{97106646-D788-407D-AF79-7284C054BECD}" type="sibTrans" cxnId="{6A68A1D8-0588-4E6B-A89D-8B3F58878CFF}">
      <dgm:prSet/>
      <dgm:spPr/>
      <dgm:t>
        <a:bodyPr/>
        <a:lstStyle/>
        <a:p>
          <a:endParaRPr lang="es-ES" sz="1400"/>
        </a:p>
      </dgm:t>
    </dgm:pt>
    <dgm:pt modelId="{265BF5D3-1C10-40F0-AE20-71186277BBEA}">
      <dgm:prSet phldrT="[Texto]" custT="1"/>
      <dgm:spPr>
        <a:xfrm>
          <a:off x="518549" y="3531215"/>
          <a:ext cx="5536862" cy="706169"/>
        </a:xfr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ysClr>
            </a:gs>
            <a:gs pos="50000">
              <a:sysClr val="window" lastClr="FFFFFF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ys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pPr>
            <a:buClr>
              <a:srgbClr val="000000"/>
            </a:buClr>
            <a:buSzTx/>
            <a:buFont typeface="+mj-lt"/>
            <a:buNone/>
          </a:pPr>
          <a:r>
            <a:rPr lang="es-ES" sz="2000" b="1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Resilencia emocional fragmentada</a:t>
          </a:r>
          <a:endParaRPr lang="es-ES" sz="2000" b="1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Aptos" panose="02110004020202020204"/>
            <a:ea typeface="+mn-ea"/>
            <a:cs typeface="+mn-cs"/>
          </a:endParaRPr>
        </a:p>
      </dgm:t>
    </dgm:pt>
    <dgm:pt modelId="{C97C9B06-1030-4DF4-A88E-5AD8493300E2}" type="parTrans" cxnId="{9E4D4976-855F-43B2-BD68-AE77C5638736}">
      <dgm:prSet/>
      <dgm:spPr/>
      <dgm:t>
        <a:bodyPr/>
        <a:lstStyle/>
        <a:p>
          <a:endParaRPr lang="es-ES" sz="1400"/>
        </a:p>
      </dgm:t>
    </dgm:pt>
    <dgm:pt modelId="{D72AAD15-3C86-4DAC-BC8E-B7B063915A46}" type="sibTrans" cxnId="{9E4D4976-855F-43B2-BD68-AE77C5638736}">
      <dgm:prSet/>
      <dgm:spPr/>
      <dgm:t>
        <a:bodyPr/>
        <a:lstStyle/>
        <a:p>
          <a:endParaRPr lang="es-ES" sz="1400"/>
        </a:p>
      </dgm:t>
    </dgm:pt>
    <dgm:pt modelId="{D7CE6BB9-8F09-4DE5-8AF1-6CFB4EA5B905}">
      <dgm:prSet phldrT="[Texto]" custT="1"/>
      <dgm:spPr>
        <a:xfrm>
          <a:off x="518549" y="352901"/>
          <a:ext cx="5536862" cy="706169"/>
        </a:xfr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ysClr>
            </a:gs>
            <a:gs pos="50000">
              <a:sysClr val="window" lastClr="FFFFFF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ys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pPr>
            <a:buClr>
              <a:srgbClr val="000000"/>
            </a:buClr>
            <a:buSzTx/>
            <a:buFont typeface="+mj-lt"/>
            <a:buNone/>
          </a:pPr>
          <a:r>
            <a:rPr lang="es-ES" sz="2000" b="1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Autodidactas y ambiciosos</a:t>
          </a:r>
          <a:r>
            <a:rPr lang="es-ES" sz="1800" b="1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, </a:t>
          </a:r>
          <a:r>
            <a:rPr lang="es-ES" sz="1800" b="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pero </a:t>
          </a:r>
          <a:r>
            <a:rPr lang="es-ES" sz="1800" b="0" kern="1200"/>
            <a:t>bajo presión</a:t>
          </a:r>
          <a:endParaRPr lang="es-ES" sz="1800" b="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ptos" panose="020B0004020202020204" pitchFamily="34" charset="0"/>
            <a:ea typeface="+mn-ea"/>
            <a:cs typeface="+mn-cs"/>
          </a:endParaRPr>
        </a:p>
      </dgm:t>
    </dgm:pt>
    <dgm:pt modelId="{23309BC1-C33A-44D4-8EB1-BFEE60333BD4}" type="sibTrans" cxnId="{D7EF1681-64A5-45BE-85D8-6B061F178803}">
      <dgm:prSet/>
      <dgm:spPr>
        <a:xfrm>
          <a:off x="-5189767" y="-794929"/>
          <a:ext cx="6180145" cy="6180145"/>
        </a:xfrm>
        <a:noFill/>
        <a:ln w="12700" cap="flat" cmpd="sng" algn="ctr">
          <a:solidFill>
            <a:srgbClr val="0097DA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es-ES" sz="1400"/>
        </a:p>
      </dgm:t>
    </dgm:pt>
    <dgm:pt modelId="{BA394714-96A8-4D70-ABA3-504604CFFE96}" type="parTrans" cxnId="{D7EF1681-64A5-45BE-85D8-6B061F178803}">
      <dgm:prSet/>
      <dgm:spPr/>
      <dgm:t>
        <a:bodyPr/>
        <a:lstStyle/>
        <a:p>
          <a:endParaRPr lang="es-ES" sz="1400"/>
        </a:p>
      </dgm:t>
    </dgm:pt>
    <dgm:pt modelId="{670E9B27-4F76-420D-9EA5-E5350E4DA131}">
      <dgm:prSet phldrT="[Texto]" custT="1"/>
      <dgm:spPr>
        <a:xfrm>
          <a:off x="518549" y="3531215"/>
          <a:ext cx="5536862" cy="706169"/>
        </a:xfr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ysClr>
            </a:gs>
            <a:gs pos="50000">
              <a:sysClr val="window" lastClr="FFFFFF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ys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pPr>
            <a:buClr>
              <a:srgbClr val="000000"/>
            </a:buClr>
            <a:buSzTx/>
            <a:buFont typeface="+mj-lt"/>
            <a:buNone/>
          </a:pPr>
          <a:r>
            <a:rPr lang="es-ES" sz="1800" b="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Cambios en los </a:t>
          </a:r>
          <a:r>
            <a:rPr lang="es-ES" sz="2000" b="1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patrones de comunicación</a:t>
          </a:r>
          <a:endParaRPr lang="es-ES" sz="2000" b="1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Aptos" panose="02110004020202020204"/>
            <a:ea typeface="+mn-ea"/>
            <a:cs typeface="+mn-cs"/>
          </a:endParaRPr>
        </a:p>
      </dgm:t>
    </dgm:pt>
    <dgm:pt modelId="{1F271D1A-F0C9-406E-AEBD-95B3B474CFF5}" type="parTrans" cxnId="{276B1FE6-5C48-45AD-A177-62C92988602D}">
      <dgm:prSet/>
      <dgm:spPr/>
      <dgm:t>
        <a:bodyPr/>
        <a:lstStyle/>
        <a:p>
          <a:endParaRPr lang="es-ES"/>
        </a:p>
      </dgm:t>
    </dgm:pt>
    <dgm:pt modelId="{FB00F85A-D8D6-46C1-BB62-CED8C0620A98}" type="sibTrans" cxnId="{276B1FE6-5C48-45AD-A177-62C92988602D}">
      <dgm:prSet/>
      <dgm:spPr/>
      <dgm:t>
        <a:bodyPr/>
        <a:lstStyle/>
        <a:p>
          <a:endParaRPr lang="es-ES"/>
        </a:p>
      </dgm:t>
    </dgm:pt>
    <dgm:pt modelId="{6DB201E9-0EA7-4EC5-BF1F-FCF41441F4A8}" type="pres">
      <dgm:prSet presAssocID="{FEDC910C-208E-4427-938A-DD24C6330B70}" presName="Name0" presStyleCnt="0">
        <dgm:presLayoutVars>
          <dgm:chMax val="7"/>
          <dgm:chPref val="7"/>
          <dgm:dir/>
        </dgm:presLayoutVars>
      </dgm:prSet>
      <dgm:spPr/>
    </dgm:pt>
    <dgm:pt modelId="{11459097-D897-45E3-8650-586C5A14AC03}" type="pres">
      <dgm:prSet presAssocID="{FEDC910C-208E-4427-938A-DD24C6330B70}" presName="Name1" presStyleCnt="0"/>
      <dgm:spPr/>
    </dgm:pt>
    <dgm:pt modelId="{081D04BD-8A7B-486F-8291-D7D2EF422A26}" type="pres">
      <dgm:prSet presAssocID="{FEDC910C-208E-4427-938A-DD24C6330B70}" presName="cycle" presStyleCnt="0"/>
      <dgm:spPr/>
    </dgm:pt>
    <dgm:pt modelId="{BD033C91-4DF5-4679-B6EB-971121268228}" type="pres">
      <dgm:prSet presAssocID="{FEDC910C-208E-4427-938A-DD24C6330B70}" presName="srcNode" presStyleLbl="node1" presStyleIdx="0" presStyleCnt="5"/>
      <dgm:spPr/>
    </dgm:pt>
    <dgm:pt modelId="{BFA8CC60-6731-435A-B65C-C3561A2C655E}" type="pres">
      <dgm:prSet presAssocID="{FEDC910C-208E-4427-938A-DD24C6330B70}" presName="conn" presStyleLbl="parChTrans1D2" presStyleIdx="0" presStyleCnt="1"/>
      <dgm:spPr>
        <a:prstGeom prst="blockArc">
          <a:avLst>
            <a:gd name="adj1" fmla="val 18900000"/>
            <a:gd name="adj2" fmla="val 2700000"/>
            <a:gd name="adj3" fmla="val 350"/>
          </a:avLst>
        </a:prstGeom>
      </dgm:spPr>
    </dgm:pt>
    <dgm:pt modelId="{F42CAE29-18C5-4E23-93E8-F1B139EB2728}" type="pres">
      <dgm:prSet presAssocID="{FEDC910C-208E-4427-938A-DD24C6330B70}" presName="extraNode" presStyleLbl="node1" presStyleIdx="0" presStyleCnt="5"/>
      <dgm:spPr/>
    </dgm:pt>
    <dgm:pt modelId="{1A096AEF-4740-48F7-9BF4-87F36C5AD962}" type="pres">
      <dgm:prSet presAssocID="{FEDC910C-208E-4427-938A-DD24C6330B70}" presName="dstNode" presStyleLbl="node1" presStyleIdx="0" presStyleCnt="5"/>
      <dgm:spPr/>
    </dgm:pt>
    <dgm:pt modelId="{923C1A2D-CD08-4C05-A03B-772AC08335F3}" type="pres">
      <dgm:prSet presAssocID="{D7CE6BB9-8F09-4DE5-8AF1-6CFB4EA5B905}" presName="text_1" presStyleLbl="node1" presStyleIdx="0" presStyleCnt="5">
        <dgm:presLayoutVars>
          <dgm:bulletEnabled val="1"/>
        </dgm:presLayoutVars>
      </dgm:prSet>
      <dgm:spPr/>
    </dgm:pt>
    <dgm:pt modelId="{8E6FC631-65C9-4D61-835C-A85D78386334}" type="pres">
      <dgm:prSet presAssocID="{D7CE6BB9-8F09-4DE5-8AF1-6CFB4EA5B905}" presName="accent_1" presStyleCnt="0"/>
      <dgm:spPr/>
    </dgm:pt>
    <dgm:pt modelId="{541C8E9C-F205-4D8F-98CD-785721E7BCCD}" type="pres">
      <dgm:prSet presAssocID="{D7CE6BB9-8F09-4DE5-8AF1-6CFB4EA5B905}" presName="accentRepeatNode" presStyleLbl="solidFgAcc1" presStyleIdx="0" presStyleCnt="5"/>
      <dgm:spPr>
        <a:xfrm>
          <a:off x="77193" y="264630"/>
          <a:ext cx="882712" cy="882712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0097DA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B44C9954-C217-421F-876A-84656F6C5904}" type="pres">
      <dgm:prSet presAssocID="{C7023734-C2F8-424C-8092-687EE4665EEC}" presName="text_2" presStyleLbl="node1" presStyleIdx="1" presStyleCnt="5">
        <dgm:presLayoutVars>
          <dgm:bulletEnabled val="1"/>
        </dgm:presLayoutVars>
      </dgm:prSet>
      <dgm:spPr/>
    </dgm:pt>
    <dgm:pt modelId="{FC6C303B-B750-4283-8335-BD2404095929}" type="pres">
      <dgm:prSet presAssocID="{C7023734-C2F8-424C-8092-687EE4665EEC}" presName="accent_2" presStyleCnt="0"/>
      <dgm:spPr/>
    </dgm:pt>
    <dgm:pt modelId="{7C26493E-8236-42B0-A8A8-F6F5730CC842}" type="pres">
      <dgm:prSet presAssocID="{C7023734-C2F8-424C-8092-687EE4665EEC}" presName="accentRepeatNode" presStyleLbl="solidFgAcc1" presStyleIdx="1" presStyleCnt="5"/>
      <dgm:spPr>
        <a:xfrm>
          <a:off x="482056" y="1324068"/>
          <a:ext cx="882712" cy="882712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0097DA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C39B3DBB-3BBA-4A07-9FDB-403B4BBB1087}" type="pres">
      <dgm:prSet presAssocID="{29AC4341-87B1-46B2-B2F0-6837DC8E0C95}" presName="text_3" presStyleLbl="node1" presStyleIdx="2" presStyleCnt="5">
        <dgm:presLayoutVars>
          <dgm:bulletEnabled val="1"/>
        </dgm:presLayoutVars>
      </dgm:prSet>
      <dgm:spPr/>
    </dgm:pt>
    <dgm:pt modelId="{4F7196F7-110F-48AC-B229-F8A27DC40E9E}" type="pres">
      <dgm:prSet presAssocID="{29AC4341-87B1-46B2-B2F0-6837DC8E0C95}" presName="accent_3" presStyleCnt="0"/>
      <dgm:spPr/>
    </dgm:pt>
    <dgm:pt modelId="{C1C0C48B-6354-4190-82D9-C6D6C50251AA}" type="pres">
      <dgm:prSet presAssocID="{29AC4341-87B1-46B2-B2F0-6837DC8E0C95}" presName="accentRepeatNode" presStyleLbl="solidFgAcc1" presStyleIdx="2" presStyleCnt="5"/>
      <dgm:spPr>
        <a:xfrm>
          <a:off x="482056" y="2383506"/>
          <a:ext cx="882712" cy="882712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0097DA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E1204E3D-0C55-4D8D-B081-BD5264B1D22C}" type="pres">
      <dgm:prSet presAssocID="{265BF5D3-1C10-40F0-AE20-71186277BBEA}" presName="text_4" presStyleLbl="node1" presStyleIdx="3" presStyleCnt="5">
        <dgm:presLayoutVars>
          <dgm:bulletEnabled val="1"/>
        </dgm:presLayoutVars>
      </dgm:prSet>
      <dgm:spPr/>
    </dgm:pt>
    <dgm:pt modelId="{2FE219DA-2B87-4075-BA08-A803ED7E8E02}" type="pres">
      <dgm:prSet presAssocID="{265BF5D3-1C10-40F0-AE20-71186277BBEA}" presName="accent_4" presStyleCnt="0"/>
      <dgm:spPr/>
    </dgm:pt>
    <dgm:pt modelId="{F9B2E4E4-3D63-4B8A-AFCD-2131A5612F85}" type="pres">
      <dgm:prSet presAssocID="{265BF5D3-1C10-40F0-AE20-71186277BBEA}" presName="accentRepeatNode" presStyleLbl="solidFgAcc1" presStyleIdx="3" presStyleCnt="5"/>
      <dgm:spPr>
        <a:xfrm>
          <a:off x="77193" y="3442944"/>
          <a:ext cx="882712" cy="882712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0097DA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37626B1C-355F-4991-B5D9-12DFC64CEACA}" type="pres">
      <dgm:prSet presAssocID="{670E9B27-4F76-420D-9EA5-E5350E4DA131}" presName="text_5" presStyleLbl="node1" presStyleIdx="4" presStyleCnt="5">
        <dgm:presLayoutVars>
          <dgm:bulletEnabled val="1"/>
        </dgm:presLayoutVars>
      </dgm:prSet>
      <dgm:spPr>
        <a:prstGeom prst="rect">
          <a:avLst/>
        </a:prstGeom>
      </dgm:spPr>
    </dgm:pt>
    <dgm:pt modelId="{97AC0843-A2B6-4C8A-AE63-909F91A21055}" type="pres">
      <dgm:prSet presAssocID="{670E9B27-4F76-420D-9EA5-E5350E4DA131}" presName="accent_5" presStyleCnt="0"/>
      <dgm:spPr/>
    </dgm:pt>
    <dgm:pt modelId="{E1A03323-1102-4068-BD50-467B855DCFBC}" type="pres">
      <dgm:prSet presAssocID="{670E9B27-4F76-420D-9EA5-E5350E4DA131}" presName="accentRepeatNode" presStyleLbl="solidFgAcc1" presStyleIdx="4" presStyleCnt="5"/>
      <dgm:spPr>
        <a:xfrm>
          <a:off x="81715" y="4064495"/>
          <a:ext cx="797239" cy="797239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0097DA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</dgm:ptLst>
  <dgm:cxnLst>
    <dgm:cxn modelId="{75BC3615-E4E9-4E35-A910-F271611F3EBE}" srcId="{FEDC910C-208E-4427-938A-DD24C6330B70}" destId="{C7023734-C2F8-424C-8092-687EE4665EEC}" srcOrd="1" destOrd="0" parTransId="{2792204F-AA6A-4BB6-A93C-60D397342188}" sibTransId="{CE27C108-093F-41C9-9136-0A5E60FA7183}"/>
    <dgm:cxn modelId="{FC178461-B4D5-45EC-A4EC-4A0C28FC6CFB}" type="presOf" srcId="{C7023734-C2F8-424C-8092-687EE4665EEC}" destId="{B44C9954-C217-421F-876A-84656F6C5904}" srcOrd="0" destOrd="0" presId="urn:microsoft.com/office/officeart/2008/layout/VerticalCurvedList"/>
    <dgm:cxn modelId="{9E4D4976-855F-43B2-BD68-AE77C5638736}" srcId="{FEDC910C-208E-4427-938A-DD24C6330B70}" destId="{265BF5D3-1C10-40F0-AE20-71186277BBEA}" srcOrd="3" destOrd="0" parTransId="{C97C9B06-1030-4DF4-A88E-5AD8493300E2}" sibTransId="{D72AAD15-3C86-4DAC-BC8E-B7B063915A46}"/>
    <dgm:cxn modelId="{0D846958-EF6E-431A-88FB-09D35D5A21C3}" type="presOf" srcId="{23309BC1-C33A-44D4-8EB1-BFEE60333BD4}" destId="{BFA8CC60-6731-435A-B65C-C3561A2C655E}" srcOrd="0" destOrd="0" presId="urn:microsoft.com/office/officeart/2008/layout/VerticalCurvedList"/>
    <dgm:cxn modelId="{D7EF1681-64A5-45BE-85D8-6B061F178803}" srcId="{FEDC910C-208E-4427-938A-DD24C6330B70}" destId="{D7CE6BB9-8F09-4DE5-8AF1-6CFB4EA5B905}" srcOrd="0" destOrd="0" parTransId="{BA394714-96A8-4D70-ABA3-504604CFFE96}" sibTransId="{23309BC1-C33A-44D4-8EB1-BFEE60333BD4}"/>
    <dgm:cxn modelId="{57D99E81-D62B-42D4-9C2E-143B5D014013}" type="presOf" srcId="{670E9B27-4F76-420D-9EA5-E5350E4DA131}" destId="{37626B1C-355F-4991-B5D9-12DFC64CEACA}" srcOrd="0" destOrd="0" presId="urn:microsoft.com/office/officeart/2008/layout/VerticalCurvedList"/>
    <dgm:cxn modelId="{D484578C-70B6-46D7-B24E-4696522279D3}" type="presOf" srcId="{D7CE6BB9-8F09-4DE5-8AF1-6CFB4EA5B905}" destId="{923C1A2D-CD08-4C05-A03B-772AC08335F3}" srcOrd="0" destOrd="0" presId="urn:microsoft.com/office/officeart/2008/layout/VerticalCurvedList"/>
    <dgm:cxn modelId="{143007CC-C995-4A0F-A670-153F26172722}" type="presOf" srcId="{FEDC910C-208E-4427-938A-DD24C6330B70}" destId="{6DB201E9-0EA7-4EC5-BF1F-FCF41441F4A8}" srcOrd="0" destOrd="0" presId="urn:microsoft.com/office/officeart/2008/layout/VerticalCurvedList"/>
    <dgm:cxn modelId="{6A68A1D8-0588-4E6B-A89D-8B3F58878CFF}" srcId="{FEDC910C-208E-4427-938A-DD24C6330B70}" destId="{29AC4341-87B1-46B2-B2F0-6837DC8E0C95}" srcOrd="2" destOrd="0" parTransId="{79F5D2C5-52C2-4FDC-A82F-C094A4C08FC8}" sibTransId="{97106646-D788-407D-AF79-7284C054BECD}"/>
    <dgm:cxn modelId="{56A70DE4-23E4-4EE6-870F-00ED93B0B356}" type="presOf" srcId="{265BF5D3-1C10-40F0-AE20-71186277BBEA}" destId="{E1204E3D-0C55-4D8D-B081-BD5264B1D22C}" srcOrd="0" destOrd="0" presId="urn:microsoft.com/office/officeart/2008/layout/VerticalCurvedList"/>
    <dgm:cxn modelId="{276B1FE6-5C48-45AD-A177-62C92988602D}" srcId="{FEDC910C-208E-4427-938A-DD24C6330B70}" destId="{670E9B27-4F76-420D-9EA5-E5350E4DA131}" srcOrd="4" destOrd="0" parTransId="{1F271D1A-F0C9-406E-AEBD-95B3B474CFF5}" sibTransId="{FB00F85A-D8D6-46C1-BB62-CED8C0620A98}"/>
    <dgm:cxn modelId="{48AB90F9-E9D1-4304-A187-FA6C678904B2}" type="presOf" srcId="{29AC4341-87B1-46B2-B2F0-6837DC8E0C95}" destId="{C39B3DBB-3BBA-4A07-9FDB-403B4BBB1087}" srcOrd="0" destOrd="0" presId="urn:microsoft.com/office/officeart/2008/layout/VerticalCurvedList"/>
    <dgm:cxn modelId="{0BC740D3-FA9C-40B5-8A03-419BEB7B49B2}" type="presParOf" srcId="{6DB201E9-0EA7-4EC5-BF1F-FCF41441F4A8}" destId="{11459097-D897-45E3-8650-586C5A14AC03}" srcOrd="0" destOrd="0" presId="urn:microsoft.com/office/officeart/2008/layout/VerticalCurvedList"/>
    <dgm:cxn modelId="{06E1EFBA-E83F-4068-A7ED-3A2A37D6ED1B}" type="presParOf" srcId="{11459097-D897-45E3-8650-586C5A14AC03}" destId="{081D04BD-8A7B-486F-8291-D7D2EF422A26}" srcOrd="0" destOrd="0" presId="urn:microsoft.com/office/officeart/2008/layout/VerticalCurvedList"/>
    <dgm:cxn modelId="{F8476900-B125-4BA8-A838-B0551B1390BA}" type="presParOf" srcId="{081D04BD-8A7B-486F-8291-D7D2EF422A26}" destId="{BD033C91-4DF5-4679-B6EB-971121268228}" srcOrd="0" destOrd="0" presId="urn:microsoft.com/office/officeart/2008/layout/VerticalCurvedList"/>
    <dgm:cxn modelId="{F6AA9B05-D436-4018-9C9C-FF62C89FAC73}" type="presParOf" srcId="{081D04BD-8A7B-486F-8291-D7D2EF422A26}" destId="{BFA8CC60-6731-435A-B65C-C3561A2C655E}" srcOrd="1" destOrd="0" presId="urn:microsoft.com/office/officeart/2008/layout/VerticalCurvedList"/>
    <dgm:cxn modelId="{BB80B436-8726-43A5-9D9A-0A1C1D8EE991}" type="presParOf" srcId="{081D04BD-8A7B-486F-8291-D7D2EF422A26}" destId="{F42CAE29-18C5-4E23-93E8-F1B139EB2728}" srcOrd="2" destOrd="0" presId="urn:microsoft.com/office/officeart/2008/layout/VerticalCurvedList"/>
    <dgm:cxn modelId="{993583A9-DAC5-4AA6-87A6-540BE55EAD4B}" type="presParOf" srcId="{081D04BD-8A7B-486F-8291-D7D2EF422A26}" destId="{1A096AEF-4740-48F7-9BF4-87F36C5AD962}" srcOrd="3" destOrd="0" presId="urn:microsoft.com/office/officeart/2008/layout/VerticalCurvedList"/>
    <dgm:cxn modelId="{090E99BC-5E5F-4C82-8837-D1E0318F3E5B}" type="presParOf" srcId="{11459097-D897-45E3-8650-586C5A14AC03}" destId="{923C1A2D-CD08-4C05-A03B-772AC08335F3}" srcOrd="1" destOrd="0" presId="urn:microsoft.com/office/officeart/2008/layout/VerticalCurvedList"/>
    <dgm:cxn modelId="{8CB07F67-A22E-473A-8F06-E76A33F605F6}" type="presParOf" srcId="{11459097-D897-45E3-8650-586C5A14AC03}" destId="{8E6FC631-65C9-4D61-835C-A85D78386334}" srcOrd="2" destOrd="0" presId="urn:microsoft.com/office/officeart/2008/layout/VerticalCurvedList"/>
    <dgm:cxn modelId="{DC0E9295-4E4C-4C9A-A7C9-7EA3246F3BCE}" type="presParOf" srcId="{8E6FC631-65C9-4D61-835C-A85D78386334}" destId="{541C8E9C-F205-4D8F-98CD-785721E7BCCD}" srcOrd="0" destOrd="0" presId="urn:microsoft.com/office/officeart/2008/layout/VerticalCurvedList"/>
    <dgm:cxn modelId="{F79A5449-B23E-4573-A74A-2337907D3E58}" type="presParOf" srcId="{11459097-D897-45E3-8650-586C5A14AC03}" destId="{B44C9954-C217-421F-876A-84656F6C5904}" srcOrd="3" destOrd="0" presId="urn:microsoft.com/office/officeart/2008/layout/VerticalCurvedList"/>
    <dgm:cxn modelId="{AF70CEED-0614-4DBA-967B-E9F473FDA5DF}" type="presParOf" srcId="{11459097-D897-45E3-8650-586C5A14AC03}" destId="{FC6C303B-B750-4283-8335-BD2404095929}" srcOrd="4" destOrd="0" presId="urn:microsoft.com/office/officeart/2008/layout/VerticalCurvedList"/>
    <dgm:cxn modelId="{FAF306C0-5918-40ED-AF23-A1B974488C48}" type="presParOf" srcId="{FC6C303B-B750-4283-8335-BD2404095929}" destId="{7C26493E-8236-42B0-A8A8-F6F5730CC842}" srcOrd="0" destOrd="0" presId="urn:microsoft.com/office/officeart/2008/layout/VerticalCurvedList"/>
    <dgm:cxn modelId="{1A51044A-CB47-4462-8C73-5CB3149E70BD}" type="presParOf" srcId="{11459097-D897-45E3-8650-586C5A14AC03}" destId="{C39B3DBB-3BBA-4A07-9FDB-403B4BBB1087}" srcOrd="5" destOrd="0" presId="urn:microsoft.com/office/officeart/2008/layout/VerticalCurvedList"/>
    <dgm:cxn modelId="{45D8E275-4EC2-4A44-AAD2-3782246C2C99}" type="presParOf" srcId="{11459097-D897-45E3-8650-586C5A14AC03}" destId="{4F7196F7-110F-48AC-B229-F8A27DC40E9E}" srcOrd="6" destOrd="0" presId="urn:microsoft.com/office/officeart/2008/layout/VerticalCurvedList"/>
    <dgm:cxn modelId="{B11452F6-73DF-42A8-8D87-FEA17E2E3334}" type="presParOf" srcId="{4F7196F7-110F-48AC-B229-F8A27DC40E9E}" destId="{C1C0C48B-6354-4190-82D9-C6D6C50251AA}" srcOrd="0" destOrd="0" presId="urn:microsoft.com/office/officeart/2008/layout/VerticalCurvedList"/>
    <dgm:cxn modelId="{0329E9B5-25F2-4E82-9C0B-BC523D8665F0}" type="presParOf" srcId="{11459097-D897-45E3-8650-586C5A14AC03}" destId="{E1204E3D-0C55-4D8D-B081-BD5264B1D22C}" srcOrd="7" destOrd="0" presId="urn:microsoft.com/office/officeart/2008/layout/VerticalCurvedList"/>
    <dgm:cxn modelId="{4FF623DE-2D32-4CF5-8CF0-02180CF819FA}" type="presParOf" srcId="{11459097-D897-45E3-8650-586C5A14AC03}" destId="{2FE219DA-2B87-4075-BA08-A803ED7E8E02}" srcOrd="8" destOrd="0" presId="urn:microsoft.com/office/officeart/2008/layout/VerticalCurvedList"/>
    <dgm:cxn modelId="{15280F4F-5333-4D4D-B09D-67F985C50EA0}" type="presParOf" srcId="{2FE219DA-2B87-4075-BA08-A803ED7E8E02}" destId="{F9B2E4E4-3D63-4B8A-AFCD-2131A5612F85}" srcOrd="0" destOrd="0" presId="urn:microsoft.com/office/officeart/2008/layout/VerticalCurvedList"/>
    <dgm:cxn modelId="{FAEA95C6-A475-40C7-97D8-4CD5EF2BC6CD}" type="presParOf" srcId="{11459097-D897-45E3-8650-586C5A14AC03}" destId="{37626B1C-355F-4991-B5D9-12DFC64CEACA}" srcOrd="9" destOrd="0" presId="urn:microsoft.com/office/officeart/2008/layout/VerticalCurvedList"/>
    <dgm:cxn modelId="{2880DF1E-9B3F-453D-88EA-B512381E3A1A}" type="presParOf" srcId="{11459097-D897-45E3-8650-586C5A14AC03}" destId="{97AC0843-A2B6-4C8A-AE63-909F91A21055}" srcOrd="10" destOrd="0" presId="urn:microsoft.com/office/officeart/2008/layout/VerticalCurvedList"/>
    <dgm:cxn modelId="{2EBDF8F1-8016-423B-8FF3-8B2263AAA699}" type="presParOf" srcId="{97AC0843-A2B6-4C8A-AE63-909F91A21055}" destId="{E1A03323-1102-4068-BD50-467B855DCFB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EDC910C-208E-4427-938A-DD24C6330B70}" type="doc">
      <dgm:prSet loTypeId="urn:microsoft.com/office/officeart/2008/layout/VerticalCurvedList" loCatId="list" qsTypeId="urn:microsoft.com/office/officeart/2005/8/quickstyle/simple5" qsCatId="simple" csTypeId="urn:microsoft.com/office/officeart/2005/8/colors/accent2_1" csCatId="accent2" phldr="1"/>
      <dgm:spPr/>
      <dgm:t>
        <a:bodyPr/>
        <a:lstStyle/>
        <a:p>
          <a:endParaRPr lang="es-ES"/>
        </a:p>
      </dgm:t>
    </dgm:pt>
    <dgm:pt modelId="{C7023734-C2F8-424C-8092-687EE4665EEC}">
      <dgm:prSet phldrT="[Texto]" custT="1"/>
      <dgm:spPr>
        <a:xfrm>
          <a:off x="923412" y="1412339"/>
          <a:ext cx="5131999" cy="706169"/>
        </a:xfrm>
        <a:prstGeom prst="rect">
          <a:avLst/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ysClr>
            </a:gs>
            <a:gs pos="50000">
              <a:sysClr val="window" lastClr="FFFFFF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ys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000000"/>
            </a:buClr>
            <a:buSzTx/>
            <a:buFont typeface="+mj-lt"/>
            <a:buNone/>
          </a:pPr>
          <a:r>
            <a:rPr lang="es-ES" sz="1800" b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El</a:t>
          </a:r>
          <a:r>
            <a:rPr lang="es-ES" sz="1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 </a:t>
          </a:r>
          <a:r>
            <a:rPr lang="es-ES" sz="20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futuro</a:t>
          </a:r>
          <a:r>
            <a:rPr lang="es-ES" sz="1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 </a:t>
          </a:r>
          <a:r>
            <a:rPr lang="es-ES" sz="1800" b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como motor desde el optimismo</a:t>
          </a:r>
          <a:endParaRPr lang="es-ES" sz="1800" b="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Aptos" panose="02110004020202020204"/>
            <a:ea typeface="+mn-ea"/>
            <a:cs typeface="+mn-cs"/>
            <a:sym typeface="Inter Light"/>
          </a:endParaRPr>
        </a:p>
      </dgm:t>
    </dgm:pt>
    <dgm:pt modelId="{2792204F-AA6A-4BB6-A93C-60D397342188}" type="parTrans" cxnId="{75BC3615-E4E9-4E35-A910-F271611F3EBE}">
      <dgm:prSet/>
      <dgm:spPr/>
      <dgm:t>
        <a:bodyPr/>
        <a:lstStyle/>
        <a:p>
          <a:endParaRPr lang="es-ES" sz="1400"/>
        </a:p>
      </dgm:t>
    </dgm:pt>
    <dgm:pt modelId="{CE27C108-093F-41C9-9136-0A5E60FA7183}" type="sibTrans" cxnId="{75BC3615-E4E9-4E35-A910-F271611F3EBE}">
      <dgm:prSet/>
      <dgm:spPr/>
      <dgm:t>
        <a:bodyPr/>
        <a:lstStyle/>
        <a:p>
          <a:endParaRPr lang="es-ES" sz="1400"/>
        </a:p>
      </dgm:t>
    </dgm:pt>
    <dgm:pt modelId="{29AC4341-87B1-46B2-B2F0-6837DC8E0C95}">
      <dgm:prSet phldrT="[Texto]" custT="1"/>
      <dgm:spPr>
        <a:xfrm>
          <a:off x="923412" y="2471777"/>
          <a:ext cx="5131999" cy="706169"/>
        </a:xfrm>
        <a:prstGeom prst="rect">
          <a:avLst/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ysClr>
            </a:gs>
            <a:gs pos="50000">
              <a:sysClr val="window" lastClr="FFFFFF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ys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000000"/>
            </a:buClr>
            <a:buSzTx/>
            <a:buFont typeface="+mj-lt"/>
            <a:buNone/>
          </a:pPr>
          <a:r>
            <a:rPr lang="es-ES" sz="1800" b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La </a:t>
          </a:r>
          <a:r>
            <a:rPr lang="es-ES" sz="20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paradoja social digital</a:t>
          </a:r>
        </a:p>
      </dgm:t>
    </dgm:pt>
    <dgm:pt modelId="{79F5D2C5-52C2-4FDC-A82F-C094A4C08FC8}" type="parTrans" cxnId="{6A68A1D8-0588-4E6B-A89D-8B3F58878CFF}">
      <dgm:prSet/>
      <dgm:spPr/>
      <dgm:t>
        <a:bodyPr/>
        <a:lstStyle/>
        <a:p>
          <a:endParaRPr lang="es-ES" sz="1400"/>
        </a:p>
      </dgm:t>
    </dgm:pt>
    <dgm:pt modelId="{97106646-D788-407D-AF79-7284C054BECD}" type="sibTrans" cxnId="{6A68A1D8-0588-4E6B-A89D-8B3F58878CFF}">
      <dgm:prSet/>
      <dgm:spPr/>
      <dgm:t>
        <a:bodyPr/>
        <a:lstStyle/>
        <a:p>
          <a:endParaRPr lang="es-ES" sz="1400"/>
        </a:p>
      </dgm:t>
    </dgm:pt>
    <dgm:pt modelId="{265BF5D3-1C10-40F0-AE20-71186277BBEA}">
      <dgm:prSet phldrT="[Texto]" custT="1"/>
      <dgm:spPr>
        <a:xfrm>
          <a:off x="518549" y="3531215"/>
          <a:ext cx="5536862" cy="706169"/>
        </a:xfrm>
        <a:prstGeom prst="rect">
          <a:avLst/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ysClr>
            </a:gs>
            <a:gs pos="50000">
              <a:sysClr val="window" lastClr="FFFFFF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ys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pPr>
            <a:buClr>
              <a:srgbClr val="000000"/>
            </a:buClr>
            <a:buSzTx/>
            <a:buFont typeface="+mj-lt"/>
            <a:buNone/>
          </a:pPr>
          <a:r>
            <a:rPr lang="es-ES" sz="1800" b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Los nuevos escenarios de la </a:t>
          </a:r>
          <a:r>
            <a:rPr lang="es-ES" sz="20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socialización</a:t>
          </a:r>
        </a:p>
      </dgm:t>
    </dgm:pt>
    <dgm:pt modelId="{C97C9B06-1030-4DF4-A88E-5AD8493300E2}" type="parTrans" cxnId="{9E4D4976-855F-43B2-BD68-AE77C5638736}">
      <dgm:prSet/>
      <dgm:spPr/>
      <dgm:t>
        <a:bodyPr/>
        <a:lstStyle/>
        <a:p>
          <a:endParaRPr lang="es-ES" sz="1400"/>
        </a:p>
      </dgm:t>
    </dgm:pt>
    <dgm:pt modelId="{D72AAD15-3C86-4DAC-BC8E-B7B063915A46}" type="sibTrans" cxnId="{9E4D4976-855F-43B2-BD68-AE77C5638736}">
      <dgm:prSet/>
      <dgm:spPr/>
      <dgm:t>
        <a:bodyPr/>
        <a:lstStyle/>
        <a:p>
          <a:endParaRPr lang="es-ES" sz="1400"/>
        </a:p>
      </dgm:t>
    </dgm:pt>
    <dgm:pt modelId="{D7CE6BB9-8F09-4DE5-8AF1-6CFB4EA5B905}">
      <dgm:prSet phldrT="[Texto]" custT="1"/>
      <dgm:spPr>
        <a:xfrm>
          <a:off x="518549" y="352901"/>
          <a:ext cx="5536862" cy="706169"/>
        </a:xfrm>
        <a:prstGeom prst="rect">
          <a:avLst/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ysClr>
            </a:gs>
            <a:gs pos="50000">
              <a:sysClr val="window" lastClr="FFFFFF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ys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pPr>
            <a:buClr>
              <a:srgbClr val="000000"/>
            </a:buClr>
            <a:buSzTx/>
            <a:buFont typeface="+mj-lt"/>
            <a:buNone/>
          </a:pPr>
          <a:r>
            <a:rPr lang="es-ES" sz="20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Enseñanza híbrida </a:t>
          </a:r>
          <a:r>
            <a:rPr lang="es-ES" sz="1800" b="0" kern="1200" dirty="0"/>
            <a:t>consolidada (papel + digital)</a:t>
          </a:r>
          <a:endParaRPr lang="es-ES" sz="1800" b="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ptos" panose="020B0004020202020204" pitchFamily="34" charset="0"/>
            <a:ea typeface="+mn-ea"/>
            <a:cs typeface="+mn-cs"/>
          </a:endParaRPr>
        </a:p>
      </dgm:t>
    </dgm:pt>
    <dgm:pt modelId="{23309BC1-C33A-44D4-8EB1-BFEE60333BD4}" type="sibTrans" cxnId="{D7EF1681-64A5-45BE-85D8-6B061F178803}">
      <dgm:prSet/>
      <dgm:spPr>
        <a:xfrm>
          <a:off x="-5189767" y="-794929"/>
          <a:ext cx="6180145" cy="6180145"/>
        </a:xfrm>
        <a:prstGeom prst="blockArc">
          <a:avLst>
            <a:gd name="adj1" fmla="val 18900000"/>
            <a:gd name="adj2" fmla="val 2700000"/>
            <a:gd name="adj3" fmla="val 350"/>
          </a:avLst>
        </a:prstGeom>
        <a:noFill/>
        <a:ln w="12700" cap="flat" cmpd="sng" algn="ctr">
          <a:solidFill>
            <a:srgbClr val="0097DA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es-ES" sz="1400"/>
        </a:p>
      </dgm:t>
    </dgm:pt>
    <dgm:pt modelId="{BA394714-96A8-4D70-ABA3-504604CFFE96}" type="parTrans" cxnId="{D7EF1681-64A5-45BE-85D8-6B061F178803}">
      <dgm:prSet/>
      <dgm:spPr/>
      <dgm:t>
        <a:bodyPr/>
        <a:lstStyle/>
        <a:p>
          <a:endParaRPr lang="es-ES" sz="1400"/>
        </a:p>
      </dgm:t>
    </dgm:pt>
    <dgm:pt modelId="{3533C8B9-BFC5-4732-897F-284967E5F89B}">
      <dgm:prSet phldrT="[Texto]" custT="1"/>
      <dgm:spPr>
        <a:xfrm>
          <a:off x="518549" y="3531215"/>
          <a:ext cx="5536862" cy="706169"/>
        </a:xfr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ysClr>
            </a:gs>
            <a:gs pos="50000">
              <a:sysClr val="window" lastClr="FFFFFF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ys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pPr>
            <a:buClr>
              <a:srgbClr val="000000"/>
            </a:buClr>
            <a:buSzTx/>
            <a:buFont typeface="+mj-lt"/>
            <a:buNone/>
          </a:pPr>
          <a:r>
            <a:rPr lang="es-ES" sz="20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     Fe en transición</a:t>
          </a:r>
        </a:p>
      </dgm:t>
    </dgm:pt>
    <dgm:pt modelId="{70189886-75E6-4B03-92C1-FB4C0D7A2670}" type="parTrans" cxnId="{05064081-DD1F-45FE-AB0C-7C2FF10B0D1F}">
      <dgm:prSet/>
      <dgm:spPr/>
      <dgm:t>
        <a:bodyPr/>
        <a:lstStyle/>
        <a:p>
          <a:endParaRPr lang="es-ES"/>
        </a:p>
      </dgm:t>
    </dgm:pt>
    <dgm:pt modelId="{68F29CB8-B42C-435E-8506-734C41FA2E92}" type="sibTrans" cxnId="{05064081-DD1F-45FE-AB0C-7C2FF10B0D1F}">
      <dgm:prSet/>
      <dgm:spPr/>
      <dgm:t>
        <a:bodyPr/>
        <a:lstStyle/>
        <a:p>
          <a:endParaRPr lang="es-ES"/>
        </a:p>
      </dgm:t>
    </dgm:pt>
    <dgm:pt modelId="{6DB201E9-0EA7-4EC5-BF1F-FCF41441F4A8}" type="pres">
      <dgm:prSet presAssocID="{FEDC910C-208E-4427-938A-DD24C6330B70}" presName="Name0" presStyleCnt="0">
        <dgm:presLayoutVars>
          <dgm:chMax val="7"/>
          <dgm:chPref val="7"/>
          <dgm:dir/>
        </dgm:presLayoutVars>
      </dgm:prSet>
      <dgm:spPr/>
    </dgm:pt>
    <dgm:pt modelId="{11459097-D897-45E3-8650-586C5A14AC03}" type="pres">
      <dgm:prSet presAssocID="{FEDC910C-208E-4427-938A-DD24C6330B70}" presName="Name1" presStyleCnt="0"/>
      <dgm:spPr/>
    </dgm:pt>
    <dgm:pt modelId="{081D04BD-8A7B-486F-8291-D7D2EF422A26}" type="pres">
      <dgm:prSet presAssocID="{FEDC910C-208E-4427-938A-DD24C6330B70}" presName="cycle" presStyleCnt="0"/>
      <dgm:spPr/>
    </dgm:pt>
    <dgm:pt modelId="{BD033C91-4DF5-4679-B6EB-971121268228}" type="pres">
      <dgm:prSet presAssocID="{FEDC910C-208E-4427-938A-DD24C6330B70}" presName="srcNode" presStyleLbl="node1" presStyleIdx="0" presStyleCnt="5"/>
      <dgm:spPr/>
    </dgm:pt>
    <dgm:pt modelId="{BFA8CC60-6731-435A-B65C-C3561A2C655E}" type="pres">
      <dgm:prSet presAssocID="{FEDC910C-208E-4427-938A-DD24C6330B70}" presName="conn" presStyleLbl="parChTrans1D2" presStyleIdx="0" presStyleCnt="1"/>
      <dgm:spPr/>
    </dgm:pt>
    <dgm:pt modelId="{F42CAE29-18C5-4E23-93E8-F1B139EB2728}" type="pres">
      <dgm:prSet presAssocID="{FEDC910C-208E-4427-938A-DD24C6330B70}" presName="extraNode" presStyleLbl="node1" presStyleIdx="0" presStyleCnt="5"/>
      <dgm:spPr/>
    </dgm:pt>
    <dgm:pt modelId="{1A096AEF-4740-48F7-9BF4-87F36C5AD962}" type="pres">
      <dgm:prSet presAssocID="{FEDC910C-208E-4427-938A-DD24C6330B70}" presName="dstNode" presStyleLbl="node1" presStyleIdx="0" presStyleCnt="5"/>
      <dgm:spPr/>
    </dgm:pt>
    <dgm:pt modelId="{923C1A2D-CD08-4C05-A03B-772AC08335F3}" type="pres">
      <dgm:prSet presAssocID="{D7CE6BB9-8F09-4DE5-8AF1-6CFB4EA5B905}" presName="text_1" presStyleLbl="node1" presStyleIdx="0" presStyleCnt="5">
        <dgm:presLayoutVars>
          <dgm:bulletEnabled val="1"/>
        </dgm:presLayoutVars>
      </dgm:prSet>
      <dgm:spPr/>
    </dgm:pt>
    <dgm:pt modelId="{8E6FC631-65C9-4D61-835C-A85D78386334}" type="pres">
      <dgm:prSet presAssocID="{D7CE6BB9-8F09-4DE5-8AF1-6CFB4EA5B905}" presName="accent_1" presStyleCnt="0"/>
      <dgm:spPr/>
    </dgm:pt>
    <dgm:pt modelId="{541C8E9C-F205-4D8F-98CD-785721E7BCCD}" type="pres">
      <dgm:prSet presAssocID="{D7CE6BB9-8F09-4DE5-8AF1-6CFB4EA5B905}" presName="accentRepeatNode" presStyleLbl="solidFgAcc1" presStyleIdx="0" presStyleCnt="5"/>
      <dgm:spPr>
        <a:xfrm>
          <a:off x="77193" y="264630"/>
          <a:ext cx="882712" cy="882712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0097DA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B44C9954-C217-421F-876A-84656F6C5904}" type="pres">
      <dgm:prSet presAssocID="{C7023734-C2F8-424C-8092-687EE4665EEC}" presName="text_2" presStyleLbl="node1" presStyleIdx="1" presStyleCnt="5">
        <dgm:presLayoutVars>
          <dgm:bulletEnabled val="1"/>
        </dgm:presLayoutVars>
      </dgm:prSet>
      <dgm:spPr/>
    </dgm:pt>
    <dgm:pt modelId="{FC6C303B-B750-4283-8335-BD2404095929}" type="pres">
      <dgm:prSet presAssocID="{C7023734-C2F8-424C-8092-687EE4665EEC}" presName="accent_2" presStyleCnt="0"/>
      <dgm:spPr/>
    </dgm:pt>
    <dgm:pt modelId="{7C26493E-8236-42B0-A8A8-F6F5730CC842}" type="pres">
      <dgm:prSet presAssocID="{C7023734-C2F8-424C-8092-687EE4665EEC}" presName="accentRepeatNode" presStyleLbl="solidFgAcc1" presStyleIdx="1" presStyleCnt="5"/>
      <dgm:spPr>
        <a:xfrm>
          <a:off x="482056" y="1324068"/>
          <a:ext cx="882712" cy="882712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0097DA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C39B3DBB-3BBA-4A07-9FDB-403B4BBB1087}" type="pres">
      <dgm:prSet presAssocID="{29AC4341-87B1-46B2-B2F0-6837DC8E0C95}" presName="text_3" presStyleLbl="node1" presStyleIdx="2" presStyleCnt="5">
        <dgm:presLayoutVars>
          <dgm:bulletEnabled val="1"/>
        </dgm:presLayoutVars>
      </dgm:prSet>
      <dgm:spPr/>
    </dgm:pt>
    <dgm:pt modelId="{4F7196F7-110F-48AC-B229-F8A27DC40E9E}" type="pres">
      <dgm:prSet presAssocID="{29AC4341-87B1-46B2-B2F0-6837DC8E0C95}" presName="accent_3" presStyleCnt="0"/>
      <dgm:spPr/>
    </dgm:pt>
    <dgm:pt modelId="{C1C0C48B-6354-4190-82D9-C6D6C50251AA}" type="pres">
      <dgm:prSet presAssocID="{29AC4341-87B1-46B2-B2F0-6837DC8E0C95}" presName="accentRepeatNode" presStyleLbl="solidFgAcc1" presStyleIdx="2" presStyleCnt="5"/>
      <dgm:spPr>
        <a:xfrm>
          <a:off x="482056" y="2383506"/>
          <a:ext cx="882712" cy="882712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0097DA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E1204E3D-0C55-4D8D-B081-BD5264B1D22C}" type="pres">
      <dgm:prSet presAssocID="{265BF5D3-1C10-40F0-AE20-71186277BBEA}" presName="text_4" presStyleLbl="node1" presStyleIdx="3" presStyleCnt="5">
        <dgm:presLayoutVars>
          <dgm:bulletEnabled val="1"/>
        </dgm:presLayoutVars>
      </dgm:prSet>
      <dgm:spPr/>
    </dgm:pt>
    <dgm:pt modelId="{2FE219DA-2B87-4075-BA08-A803ED7E8E02}" type="pres">
      <dgm:prSet presAssocID="{265BF5D3-1C10-40F0-AE20-71186277BBEA}" presName="accent_4" presStyleCnt="0"/>
      <dgm:spPr/>
    </dgm:pt>
    <dgm:pt modelId="{F9B2E4E4-3D63-4B8A-AFCD-2131A5612F85}" type="pres">
      <dgm:prSet presAssocID="{265BF5D3-1C10-40F0-AE20-71186277BBEA}" presName="accentRepeatNode" presStyleLbl="solidFgAcc1" presStyleIdx="3" presStyleCnt="5"/>
      <dgm:spPr>
        <a:xfrm>
          <a:off x="77193" y="3442944"/>
          <a:ext cx="882712" cy="882712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0097DA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E3B8768D-66F1-4FD2-B87C-182C2B29E1D1}" type="pres">
      <dgm:prSet presAssocID="{3533C8B9-BFC5-4732-897F-284967E5F89B}" presName="text_5" presStyleLbl="node1" presStyleIdx="4" presStyleCnt="5">
        <dgm:presLayoutVars>
          <dgm:bulletEnabled val="1"/>
        </dgm:presLayoutVars>
      </dgm:prSet>
      <dgm:spPr>
        <a:prstGeom prst="rect">
          <a:avLst/>
        </a:prstGeom>
      </dgm:spPr>
    </dgm:pt>
    <dgm:pt modelId="{D9BBE676-FF3C-4E6D-A448-7DDEF2E5CECF}" type="pres">
      <dgm:prSet presAssocID="{3533C8B9-BFC5-4732-897F-284967E5F89B}" presName="accent_5" presStyleCnt="0"/>
      <dgm:spPr/>
    </dgm:pt>
    <dgm:pt modelId="{FFD9CECF-3FBC-4359-B204-0B3168A9B987}" type="pres">
      <dgm:prSet presAssocID="{3533C8B9-BFC5-4732-897F-284967E5F89B}" presName="accentRepeatNode" presStyleLbl="solidFgAcc1" presStyleIdx="4" presStyleCnt="5" custScaleX="148374" custScaleY="123600"/>
      <dgm:spPr/>
    </dgm:pt>
  </dgm:ptLst>
  <dgm:cxnLst>
    <dgm:cxn modelId="{82ADF908-CD7E-4902-9FAA-ECAAFD87FA7E}" type="presOf" srcId="{23309BC1-C33A-44D4-8EB1-BFEE60333BD4}" destId="{BFA8CC60-6731-435A-B65C-C3561A2C655E}" srcOrd="0" destOrd="0" presId="urn:microsoft.com/office/officeart/2008/layout/VerticalCurvedList"/>
    <dgm:cxn modelId="{75BC3615-E4E9-4E35-A910-F271611F3EBE}" srcId="{FEDC910C-208E-4427-938A-DD24C6330B70}" destId="{C7023734-C2F8-424C-8092-687EE4665EEC}" srcOrd="1" destOrd="0" parTransId="{2792204F-AA6A-4BB6-A93C-60D397342188}" sibTransId="{CE27C108-093F-41C9-9136-0A5E60FA7183}"/>
    <dgm:cxn modelId="{63741B71-863D-45A7-AC80-54198F1D76FF}" type="presOf" srcId="{D7CE6BB9-8F09-4DE5-8AF1-6CFB4EA5B905}" destId="{923C1A2D-CD08-4C05-A03B-772AC08335F3}" srcOrd="0" destOrd="0" presId="urn:microsoft.com/office/officeart/2008/layout/VerticalCurvedList"/>
    <dgm:cxn modelId="{9E4D4976-855F-43B2-BD68-AE77C5638736}" srcId="{FEDC910C-208E-4427-938A-DD24C6330B70}" destId="{265BF5D3-1C10-40F0-AE20-71186277BBEA}" srcOrd="3" destOrd="0" parTransId="{C97C9B06-1030-4DF4-A88E-5AD8493300E2}" sibTransId="{D72AAD15-3C86-4DAC-BC8E-B7B063915A46}"/>
    <dgm:cxn modelId="{D7EF1681-64A5-45BE-85D8-6B061F178803}" srcId="{FEDC910C-208E-4427-938A-DD24C6330B70}" destId="{D7CE6BB9-8F09-4DE5-8AF1-6CFB4EA5B905}" srcOrd="0" destOrd="0" parTransId="{BA394714-96A8-4D70-ABA3-504604CFFE96}" sibTransId="{23309BC1-C33A-44D4-8EB1-BFEE60333BD4}"/>
    <dgm:cxn modelId="{05064081-DD1F-45FE-AB0C-7C2FF10B0D1F}" srcId="{FEDC910C-208E-4427-938A-DD24C6330B70}" destId="{3533C8B9-BFC5-4732-897F-284967E5F89B}" srcOrd="4" destOrd="0" parTransId="{70189886-75E6-4B03-92C1-FB4C0D7A2670}" sibTransId="{68F29CB8-B42C-435E-8506-734C41FA2E92}"/>
    <dgm:cxn modelId="{85A1EE83-AFDB-4E6E-8549-D4D6E433622C}" type="presOf" srcId="{FEDC910C-208E-4427-938A-DD24C6330B70}" destId="{6DB201E9-0EA7-4EC5-BF1F-FCF41441F4A8}" srcOrd="0" destOrd="0" presId="urn:microsoft.com/office/officeart/2008/layout/VerticalCurvedList"/>
    <dgm:cxn modelId="{24C238CC-3479-4DD5-AABE-5AB06AAC63A4}" type="presOf" srcId="{29AC4341-87B1-46B2-B2F0-6837DC8E0C95}" destId="{C39B3DBB-3BBA-4A07-9FDB-403B4BBB1087}" srcOrd="0" destOrd="0" presId="urn:microsoft.com/office/officeart/2008/layout/VerticalCurvedList"/>
    <dgm:cxn modelId="{6A68A1D8-0588-4E6B-A89D-8B3F58878CFF}" srcId="{FEDC910C-208E-4427-938A-DD24C6330B70}" destId="{29AC4341-87B1-46B2-B2F0-6837DC8E0C95}" srcOrd="2" destOrd="0" parTransId="{79F5D2C5-52C2-4FDC-A82F-C094A4C08FC8}" sibTransId="{97106646-D788-407D-AF79-7284C054BECD}"/>
    <dgm:cxn modelId="{F9A367D9-2671-4818-807C-ADCE3489AF3D}" type="presOf" srcId="{C7023734-C2F8-424C-8092-687EE4665EEC}" destId="{B44C9954-C217-421F-876A-84656F6C5904}" srcOrd="0" destOrd="0" presId="urn:microsoft.com/office/officeart/2008/layout/VerticalCurvedList"/>
    <dgm:cxn modelId="{35B841DF-0C38-450D-B6A0-4EF8D595FEBC}" type="presOf" srcId="{265BF5D3-1C10-40F0-AE20-71186277BBEA}" destId="{E1204E3D-0C55-4D8D-B081-BD5264B1D22C}" srcOrd="0" destOrd="0" presId="urn:microsoft.com/office/officeart/2008/layout/VerticalCurvedList"/>
    <dgm:cxn modelId="{050939E5-E869-4EFA-875C-A354DD6AC30D}" type="presOf" srcId="{3533C8B9-BFC5-4732-897F-284967E5F89B}" destId="{E3B8768D-66F1-4FD2-B87C-182C2B29E1D1}" srcOrd="0" destOrd="0" presId="urn:microsoft.com/office/officeart/2008/layout/VerticalCurvedList"/>
    <dgm:cxn modelId="{198CB90E-272D-431B-B781-51A8B5759BE7}" type="presParOf" srcId="{6DB201E9-0EA7-4EC5-BF1F-FCF41441F4A8}" destId="{11459097-D897-45E3-8650-586C5A14AC03}" srcOrd="0" destOrd="0" presId="urn:microsoft.com/office/officeart/2008/layout/VerticalCurvedList"/>
    <dgm:cxn modelId="{52C6CFAB-6688-44DB-A731-F2149CA53E8B}" type="presParOf" srcId="{11459097-D897-45E3-8650-586C5A14AC03}" destId="{081D04BD-8A7B-486F-8291-D7D2EF422A26}" srcOrd="0" destOrd="0" presId="urn:microsoft.com/office/officeart/2008/layout/VerticalCurvedList"/>
    <dgm:cxn modelId="{B1602F1D-F367-4D84-A6B9-7E9F1C0981DD}" type="presParOf" srcId="{081D04BD-8A7B-486F-8291-D7D2EF422A26}" destId="{BD033C91-4DF5-4679-B6EB-971121268228}" srcOrd="0" destOrd="0" presId="urn:microsoft.com/office/officeart/2008/layout/VerticalCurvedList"/>
    <dgm:cxn modelId="{9DB5A145-093B-4A6E-B019-40D25AEFCAC1}" type="presParOf" srcId="{081D04BD-8A7B-486F-8291-D7D2EF422A26}" destId="{BFA8CC60-6731-435A-B65C-C3561A2C655E}" srcOrd="1" destOrd="0" presId="urn:microsoft.com/office/officeart/2008/layout/VerticalCurvedList"/>
    <dgm:cxn modelId="{0FE34194-2BFF-434B-990E-901BFCDAA7FA}" type="presParOf" srcId="{081D04BD-8A7B-486F-8291-D7D2EF422A26}" destId="{F42CAE29-18C5-4E23-93E8-F1B139EB2728}" srcOrd="2" destOrd="0" presId="urn:microsoft.com/office/officeart/2008/layout/VerticalCurvedList"/>
    <dgm:cxn modelId="{1BC7DCA5-4EA2-4F31-BE4E-1081C9E10E2C}" type="presParOf" srcId="{081D04BD-8A7B-486F-8291-D7D2EF422A26}" destId="{1A096AEF-4740-48F7-9BF4-87F36C5AD962}" srcOrd="3" destOrd="0" presId="urn:microsoft.com/office/officeart/2008/layout/VerticalCurvedList"/>
    <dgm:cxn modelId="{86A74EFB-718F-49AE-8055-6EE48F2E6316}" type="presParOf" srcId="{11459097-D897-45E3-8650-586C5A14AC03}" destId="{923C1A2D-CD08-4C05-A03B-772AC08335F3}" srcOrd="1" destOrd="0" presId="urn:microsoft.com/office/officeart/2008/layout/VerticalCurvedList"/>
    <dgm:cxn modelId="{22A99FA1-F430-47AA-83CE-946BA9225EF5}" type="presParOf" srcId="{11459097-D897-45E3-8650-586C5A14AC03}" destId="{8E6FC631-65C9-4D61-835C-A85D78386334}" srcOrd="2" destOrd="0" presId="urn:microsoft.com/office/officeart/2008/layout/VerticalCurvedList"/>
    <dgm:cxn modelId="{E88B58A3-5C34-4B39-998F-002FEC8E608D}" type="presParOf" srcId="{8E6FC631-65C9-4D61-835C-A85D78386334}" destId="{541C8E9C-F205-4D8F-98CD-785721E7BCCD}" srcOrd="0" destOrd="0" presId="urn:microsoft.com/office/officeart/2008/layout/VerticalCurvedList"/>
    <dgm:cxn modelId="{222D265E-1531-4FD3-A9C8-D261EE9C7D74}" type="presParOf" srcId="{11459097-D897-45E3-8650-586C5A14AC03}" destId="{B44C9954-C217-421F-876A-84656F6C5904}" srcOrd="3" destOrd="0" presId="urn:microsoft.com/office/officeart/2008/layout/VerticalCurvedList"/>
    <dgm:cxn modelId="{43F4E2CA-26FE-46B6-B2D7-0E9566283550}" type="presParOf" srcId="{11459097-D897-45E3-8650-586C5A14AC03}" destId="{FC6C303B-B750-4283-8335-BD2404095929}" srcOrd="4" destOrd="0" presId="urn:microsoft.com/office/officeart/2008/layout/VerticalCurvedList"/>
    <dgm:cxn modelId="{0E40D769-8B2C-41C0-957D-49FAFF347E98}" type="presParOf" srcId="{FC6C303B-B750-4283-8335-BD2404095929}" destId="{7C26493E-8236-42B0-A8A8-F6F5730CC842}" srcOrd="0" destOrd="0" presId="urn:microsoft.com/office/officeart/2008/layout/VerticalCurvedList"/>
    <dgm:cxn modelId="{B968EC3C-7C5C-482F-9189-EE93B845A84F}" type="presParOf" srcId="{11459097-D897-45E3-8650-586C5A14AC03}" destId="{C39B3DBB-3BBA-4A07-9FDB-403B4BBB1087}" srcOrd="5" destOrd="0" presId="urn:microsoft.com/office/officeart/2008/layout/VerticalCurvedList"/>
    <dgm:cxn modelId="{6A1EC6F0-61AC-4556-8F79-0903DF3F2225}" type="presParOf" srcId="{11459097-D897-45E3-8650-586C5A14AC03}" destId="{4F7196F7-110F-48AC-B229-F8A27DC40E9E}" srcOrd="6" destOrd="0" presId="urn:microsoft.com/office/officeart/2008/layout/VerticalCurvedList"/>
    <dgm:cxn modelId="{94AC15B4-55C4-4C6B-B4CC-44D7927FE58A}" type="presParOf" srcId="{4F7196F7-110F-48AC-B229-F8A27DC40E9E}" destId="{C1C0C48B-6354-4190-82D9-C6D6C50251AA}" srcOrd="0" destOrd="0" presId="urn:microsoft.com/office/officeart/2008/layout/VerticalCurvedList"/>
    <dgm:cxn modelId="{AFF3B32C-2102-46C4-A006-27B72A5B334E}" type="presParOf" srcId="{11459097-D897-45E3-8650-586C5A14AC03}" destId="{E1204E3D-0C55-4D8D-B081-BD5264B1D22C}" srcOrd="7" destOrd="0" presId="urn:microsoft.com/office/officeart/2008/layout/VerticalCurvedList"/>
    <dgm:cxn modelId="{4C710E7A-B8CA-454A-8D63-172FA97A8828}" type="presParOf" srcId="{11459097-D897-45E3-8650-586C5A14AC03}" destId="{2FE219DA-2B87-4075-BA08-A803ED7E8E02}" srcOrd="8" destOrd="0" presId="urn:microsoft.com/office/officeart/2008/layout/VerticalCurvedList"/>
    <dgm:cxn modelId="{2E495932-A02C-41A0-846E-B321FB166F95}" type="presParOf" srcId="{2FE219DA-2B87-4075-BA08-A803ED7E8E02}" destId="{F9B2E4E4-3D63-4B8A-AFCD-2131A5612F85}" srcOrd="0" destOrd="0" presId="urn:microsoft.com/office/officeart/2008/layout/VerticalCurvedList"/>
    <dgm:cxn modelId="{5B304E10-FA2F-4ABD-8136-86B8F622525D}" type="presParOf" srcId="{11459097-D897-45E3-8650-586C5A14AC03}" destId="{E3B8768D-66F1-4FD2-B87C-182C2B29E1D1}" srcOrd="9" destOrd="0" presId="urn:microsoft.com/office/officeart/2008/layout/VerticalCurvedList"/>
    <dgm:cxn modelId="{589AB055-1D18-482C-A662-F479631177B1}" type="presParOf" srcId="{11459097-D897-45E3-8650-586C5A14AC03}" destId="{D9BBE676-FF3C-4E6D-A448-7DDEF2E5CECF}" srcOrd="10" destOrd="0" presId="urn:microsoft.com/office/officeart/2008/layout/VerticalCurvedList"/>
    <dgm:cxn modelId="{3DE6A661-EA29-47AC-8CF6-6D461F50DA7B}" type="presParOf" srcId="{D9BBE676-FF3C-4E6D-A448-7DDEF2E5CECF}" destId="{FFD9CECF-3FBC-4359-B204-0B3168A9B98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A8CC60-6731-435A-B65C-C3561A2C655E}">
      <dsp:nvSpPr>
        <dsp:cNvPr id="0" name=""/>
        <dsp:cNvSpPr/>
      </dsp:nvSpPr>
      <dsp:spPr>
        <a:xfrm>
          <a:off x="-5767242" y="-882720"/>
          <a:ext cx="6866144" cy="6866144"/>
        </a:xfrm>
        <a:prstGeom prst="blockArc">
          <a:avLst>
            <a:gd name="adj1" fmla="val 18900000"/>
            <a:gd name="adj2" fmla="val 2700000"/>
            <a:gd name="adj3" fmla="val 350"/>
          </a:avLst>
        </a:prstGeom>
        <a:noFill/>
        <a:ln w="12700" cap="flat" cmpd="sng" algn="ctr">
          <a:solidFill>
            <a:srgbClr val="0097DA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3C1A2D-CD08-4C05-A03B-772AC08335F3}">
      <dsp:nvSpPr>
        <dsp:cNvPr id="0" name=""/>
        <dsp:cNvSpPr/>
      </dsp:nvSpPr>
      <dsp:spPr>
        <a:xfrm>
          <a:off x="480335" y="318691"/>
          <a:ext cx="8585618" cy="637791"/>
        </a:xfrm>
        <a:prstGeom prst="rect">
          <a:avLst/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ysClr>
            </a:gs>
            <a:gs pos="50000">
              <a:sysClr val="window" lastClr="FFFFFF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ys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6247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000000"/>
            </a:buClr>
            <a:buSzTx/>
            <a:buFont typeface="+mj-lt"/>
            <a:buNone/>
          </a:pPr>
          <a:r>
            <a:rPr lang="es-ES" sz="2000" b="1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Autodidactas y ambiciosos</a:t>
          </a:r>
          <a:r>
            <a:rPr lang="es-ES" sz="1800" b="1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, </a:t>
          </a:r>
          <a:r>
            <a:rPr lang="es-ES" sz="1800" b="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pero </a:t>
          </a:r>
          <a:r>
            <a:rPr lang="es-ES" sz="1800" b="0" kern="1200"/>
            <a:t>bajo presión</a:t>
          </a:r>
          <a:endParaRPr lang="es-ES" sz="1800" b="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ptos" panose="020B0004020202020204" pitchFamily="34" charset="0"/>
            <a:ea typeface="+mn-ea"/>
            <a:cs typeface="+mn-cs"/>
          </a:endParaRPr>
        </a:p>
      </dsp:txBody>
      <dsp:txXfrm>
        <a:off x="480335" y="318691"/>
        <a:ext cx="8585618" cy="637791"/>
      </dsp:txXfrm>
    </dsp:sp>
    <dsp:sp modelId="{541C8E9C-F205-4D8F-98CD-785721E7BCCD}">
      <dsp:nvSpPr>
        <dsp:cNvPr id="0" name=""/>
        <dsp:cNvSpPr/>
      </dsp:nvSpPr>
      <dsp:spPr>
        <a:xfrm>
          <a:off x="81715" y="238967"/>
          <a:ext cx="797239" cy="797239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0097DA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44C9954-C217-421F-876A-84656F6C5904}">
      <dsp:nvSpPr>
        <dsp:cNvPr id="0" name=""/>
        <dsp:cNvSpPr/>
      </dsp:nvSpPr>
      <dsp:spPr>
        <a:xfrm>
          <a:off x="937358" y="1275073"/>
          <a:ext cx="8128595" cy="637791"/>
        </a:xfrm>
        <a:prstGeom prst="rect">
          <a:avLst/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ysClr>
            </a:gs>
            <a:gs pos="50000">
              <a:sysClr val="window" lastClr="FFFFFF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ys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6247" tIns="50800" rIns="50800" bIns="5080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000000"/>
            </a:buClr>
            <a:buSzTx/>
            <a:buFont typeface="+mj-lt"/>
            <a:buNone/>
          </a:pPr>
          <a:r>
            <a:rPr lang="es-ES" sz="2000" b="1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La IA</a:t>
          </a:r>
          <a:r>
            <a:rPr lang="es-ES" sz="1800" b="1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: </a:t>
          </a:r>
          <a:r>
            <a:rPr lang="es-ES" sz="1800" b="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Una realidad académica con beneficios e inquietudes</a:t>
          </a:r>
          <a:endParaRPr lang="es-ES" sz="1800" b="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Aptos" panose="02110004020202020204"/>
            <a:ea typeface="+mn-ea"/>
            <a:cs typeface="+mn-cs"/>
            <a:sym typeface="Inter Light"/>
          </a:endParaRPr>
        </a:p>
      </dsp:txBody>
      <dsp:txXfrm>
        <a:off x="937358" y="1275073"/>
        <a:ext cx="8128595" cy="637791"/>
      </dsp:txXfrm>
    </dsp:sp>
    <dsp:sp modelId="{7C26493E-8236-42B0-A8A8-F6F5730CC842}">
      <dsp:nvSpPr>
        <dsp:cNvPr id="0" name=""/>
        <dsp:cNvSpPr/>
      </dsp:nvSpPr>
      <dsp:spPr>
        <a:xfrm>
          <a:off x="538738" y="1195349"/>
          <a:ext cx="797239" cy="797239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0097DA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39B3DBB-3BBA-4A07-9FDB-403B4BBB1087}">
      <dsp:nvSpPr>
        <dsp:cNvPr id="0" name=""/>
        <dsp:cNvSpPr/>
      </dsp:nvSpPr>
      <dsp:spPr>
        <a:xfrm>
          <a:off x="1077628" y="2231455"/>
          <a:ext cx="7988326" cy="637791"/>
        </a:xfrm>
        <a:prstGeom prst="rect">
          <a:avLst/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ysClr>
            </a:gs>
            <a:gs pos="50000">
              <a:sysClr val="window" lastClr="FFFFFF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ys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624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000000"/>
            </a:buClr>
            <a:buSzTx/>
            <a:buFont typeface="+mj-lt"/>
            <a:buNone/>
          </a:pPr>
          <a:r>
            <a:rPr lang="es-ES" sz="1800" b="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El desafío del </a:t>
          </a:r>
          <a:r>
            <a:rPr lang="es-ES" sz="2000" b="1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individualismo académico </a:t>
          </a:r>
          <a:r>
            <a:rPr lang="es-ES" sz="1800" b="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en la era de la comunidad</a:t>
          </a:r>
          <a:endParaRPr lang="es-ES" sz="1800" b="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Aptos" panose="02110004020202020204"/>
            <a:ea typeface="+mn-ea"/>
            <a:cs typeface="+mn-cs"/>
          </a:endParaRPr>
        </a:p>
      </dsp:txBody>
      <dsp:txXfrm>
        <a:off x="1077628" y="2231455"/>
        <a:ext cx="7988326" cy="637791"/>
      </dsp:txXfrm>
    </dsp:sp>
    <dsp:sp modelId="{C1C0C48B-6354-4190-82D9-C6D6C50251AA}">
      <dsp:nvSpPr>
        <dsp:cNvPr id="0" name=""/>
        <dsp:cNvSpPr/>
      </dsp:nvSpPr>
      <dsp:spPr>
        <a:xfrm>
          <a:off x="679008" y="2151731"/>
          <a:ext cx="797239" cy="797239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0097DA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1204E3D-0C55-4D8D-B081-BD5264B1D22C}">
      <dsp:nvSpPr>
        <dsp:cNvPr id="0" name=""/>
        <dsp:cNvSpPr/>
      </dsp:nvSpPr>
      <dsp:spPr>
        <a:xfrm>
          <a:off x="937358" y="3187837"/>
          <a:ext cx="8128595" cy="637791"/>
        </a:xfrm>
        <a:prstGeom prst="rect">
          <a:avLst/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ysClr>
            </a:gs>
            <a:gs pos="50000">
              <a:sysClr val="window" lastClr="FFFFFF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ys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6247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000000"/>
            </a:buClr>
            <a:buSzTx/>
            <a:buFont typeface="+mj-lt"/>
            <a:buNone/>
          </a:pPr>
          <a:r>
            <a:rPr lang="es-ES" sz="2000" b="1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Resilencia emocional fragmentada</a:t>
          </a:r>
          <a:endParaRPr lang="es-ES" sz="2000" b="1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Aptos" panose="02110004020202020204"/>
            <a:ea typeface="+mn-ea"/>
            <a:cs typeface="+mn-cs"/>
          </a:endParaRPr>
        </a:p>
      </dsp:txBody>
      <dsp:txXfrm>
        <a:off x="937358" y="3187837"/>
        <a:ext cx="8128595" cy="637791"/>
      </dsp:txXfrm>
    </dsp:sp>
    <dsp:sp modelId="{F9B2E4E4-3D63-4B8A-AFCD-2131A5612F85}">
      <dsp:nvSpPr>
        <dsp:cNvPr id="0" name=""/>
        <dsp:cNvSpPr/>
      </dsp:nvSpPr>
      <dsp:spPr>
        <a:xfrm>
          <a:off x="538738" y="3108113"/>
          <a:ext cx="797239" cy="797239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0097DA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7626B1C-355F-4991-B5D9-12DFC64CEACA}">
      <dsp:nvSpPr>
        <dsp:cNvPr id="0" name=""/>
        <dsp:cNvSpPr/>
      </dsp:nvSpPr>
      <dsp:spPr>
        <a:xfrm>
          <a:off x="480335" y="4144219"/>
          <a:ext cx="8585618" cy="637791"/>
        </a:xfrm>
        <a:prstGeom prst="rect">
          <a:avLst/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ysClr>
            </a:gs>
            <a:gs pos="50000">
              <a:sysClr val="window" lastClr="FFFFFF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ys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624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000000"/>
            </a:buClr>
            <a:buSzTx/>
            <a:buFont typeface="+mj-lt"/>
            <a:buNone/>
          </a:pPr>
          <a:r>
            <a:rPr lang="es-ES" sz="1800" b="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Cambios en los </a:t>
          </a:r>
          <a:r>
            <a:rPr lang="es-ES" sz="2000" b="1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patrones de comunicación</a:t>
          </a:r>
          <a:endParaRPr lang="es-ES" sz="2000" b="1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Aptos" panose="02110004020202020204"/>
            <a:ea typeface="+mn-ea"/>
            <a:cs typeface="+mn-cs"/>
          </a:endParaRPr>
        </a:p>
      </dsp:txBody>
      <dsp:txXfrm>
        <a:off x="480335" y="4144219"/>
        <a:ext cx="8585618" cy="637791"/>
      </dsp:txXfrm>
    </dsp:sp>
    <dsp:sp modelId="{E1A03323-1102-4068-BD50-467B855DCFBC}">
      <dsp:nvSpPr>
        <dsp:cNvPr id="0" name=""/>
        <dsp:cNvSpPr/>
      </dsp:nvSpPr>
      <dsp:spPr>
        <a:xfrm>
          <a:off x="81715" y="4064495"/>
          <a:ext cx="797239" cy="797239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0097DA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A8CC60-6731-435A-B65C-C3561A2C655E}">
      <dsp:nvSpPr>
        <dsp:cNvPr id="0" name=""/>
        <dsp:cNvSpPr/>
      </dsp:nvSpPr>
      <dsp:spPr>
        <a:xfrm>
          <a:off x="-5762420" y="-896106"/>
          <a:ext cx="6970736" cy="6970736"/>
        </a:xfrm>
        <a:prstGeom prst="blockArc">
          <a:avLst>
            <a:gd name="adj1" fmla="val 18900000"/>
            <a:gd name="adj2" fmla="val 2700000"/>
            <a:gd name="adj3" fmla="val 350"/>
          </a:avLst>
        </a:prstGeom>
        <a:noFill/>
        <a:ln w="12700" cap="flat" cmpd="sng" algn="ctr">
          <a:solidFill>
            <a:srgbClr val="0097DA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3C1A2D-CD08-4C05-A03B-772AC08335F3}">
      <dsp:nvSpPr>
        <dsp:cNvPr id="0" name=""/>
        <dsp:cNvSpPr/>
      </dsp:nvSpPr>
      <dsp:spPr>
        <a:xfrm>
          <a:off x="580394" y="323554"/>
          <a:ext cx="8444797" cy="647522"/>
        </a:xfrm>
        <a:prstGeom prst="rect">
          <a:avLst/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ysClr>
            </a:gs>
            <a:gs pos="50000">
              <a:sysClr val="window" lastClr="FFFFFF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ys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13971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000000"/>
            </a:buClr>
            <a:buSzTx/>
            <a:buFont typeface="+mj-lt"/>
            <a:buNone/>
          </a:pPr>
          <a:r>
            <a:rPr lang="es-ES" sz="20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Enseñanza híbrida </a:t>
          </a:r>
          <a:r>
            <a:rPr lang="es-ES" sz="1800" b="0" kern="1200" dirty="0"/>
            <a:t>consolidada (papel + digital)</a:t>
          </a:r>
          <a:endParaRPr lang="es-ES" sz="1800" b="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ptos" panose="020B0004020202020204" pitchFamily="34" charset="0"/>
            <a:ea typeface="+mn-ea"/>
            <a:cs typeface="+mn-cs"/>
          </a:endParaRPr>
        </a:p>
      </dsp:txBody>
      <dsp:txXfrm>
        <a:off x="580394" y="323554"/>
        <a:ext cx="8444797" cy="647522"/>
      </dsp:txXfrm>
    </dsp:sp>
    <dsp:sp modelId="{541C8E9C-F205-4D8F-98CD-785721E7BCCD}">
      <dsp:nvSpPr>
        <dsp:cNvPr id="0" name=""/>
        <dsp:cNvSpPr/>
      </dsp:nvSpPr>
      <dsp:spPr>
        <a:xfrm>
          <a:off x="175692" y="242613"/>
          <a:ext cx="809403" cy="809403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0097DA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44C9954-C217-421F-876A-84656F6C5904}">
      <dsp:nvSpPr>
        <dsp:cNvPr id="0" name=""/>
        <dsp:cNvSpPr/>
      </dsp:nvSpPr>
      <dsp:spPr>
        <a:xfrm>
          <a:off x="1044389" y="1294527"/>
          <a:ext cx="7980801" cy="647522"/>
        </a:xfrm>
        <a:prstGeom prst="rect">
          <a:avLst/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ysClr>
            </a:gs>
            <a:gs pos="50000">
              <a:sysClr val="window" lastClr="FFFFFF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ys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13971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000000"/>
            </a:buClr>
            <a:buSzTx/>
            <a:buFont typeface="+mj-lt"/>
            <a:buNone/>
          </a:pPr>
          <a:r>
            <a:rPr lang="es-ES" sz="1800" b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El</a:t>
          </a:r>
          <a:r>
            <a:rPr lang="es-ES" sz="1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 </a:t>
          </a:r>
          <a:r>
            <a:rPr lang="es-ES" sz="20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futuro</a:t>
          </a:r>
          <a:r>
            <a:rPr lang="es-ES" sz="1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 </a:t>
          </a:r>
          <a:r>
            <a:rPr lang="es-ES" sz="1800" b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como motor desde el optimismo</a:t>
          </a:r>
          <a:endParaRPr lang="es-ES" sz="1800" b="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Aptos" panose="02110004020202020204"/>
            <a:ea typeface="+mn-ea"/>
            <a:cs typeface="+mn-cs"/>
            <a:sym typeface="Inter Light"/>
          </a:endParaRPr>
        </a:p>
      </dsp:txBody>
      <dsp:txXfrm>
        <a:off x="1044389" y="1294527"/>
        <a:ext cx="7980801" cy="647522"/>
      </dsp:txXfrm>
    </dsp:sp>
    <dsp:sp modelId="{7C26493E-8236-42B0-A8A8-F6F5730CC842}">
      <dsp:nvSpPr>
        <dsp:cNvPr id="0" name=""/>
        <dsp:cNvSpPr/>
      </dsp:nvSpPr>
      <dsp:spPr>
        <a:xfrm>
          <a:off x="639688" y="1213587"/>
          <a:ext cx="809403" cy="809403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0097DA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39B3DBB-3BBA-4A07-9FDB-403B4BBB1087}">
      <dsp:nvSpPr>
        <dsp:cNvPr id="0" name=""/>
        <dsp:cNvSpPr/>
      </dsp:nvSpPr>
      <dsp:spPr>
        <a:xfrm>
          <a:off x="1186799" y="2265500"/>
          <a:ext cx="7838392" cy="647522"/>
        </a:xfrm>
        <a:prstGeom prst="rect">
          <a:avLst/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ysClr>
            </a:gs>
            <a:gs pos="50000">
              <a:sysClr val="window" lastClr="FFFFFF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ys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13971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000000"/>
            </a:buClr>
            <a:buSzTx/>
            <a:buFont typeface="+mj-lt"/>
            <a:buNone/>
          </a:pPr>
          <a:r>
            <a:rPr lang="es-ES" sz="1800" b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La </a:t>
          </a:r>
          <a:r>
            <a:rPr lang="es-ES" sz="20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paradoja social digital</a:t>
          </a:r>
        </a:p>
      </dsp:txBody>
      <dsp:txXfrm>
        <a:off x="1186799" y="2265500"/>
        <a:ext cx="7838392" cy="647522"/>
      </dsp:txXfrm>
    </dsp:sp>
    <dsp:sp modelId="{C1C0C48B-6354-4190-82D9-C6D6C50251AA}">
      <dsp:nvSpPr>
        <dsp:cNvPr id="0" name=""/>
        <dsp:cNvSpPr/>
      </dsp:nvSpPr>
      <dsp:spPr>
        <a:xfrm>
          <a:off x="782097" y="2184560"/>
          <a:ext cx="809403" cy="809403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0097DA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1204E3D-0C55-4D8D-B081-BD5264B1D22C}">
      <dsp:nvSpPr>
        <dsp:cNvPr id="0" name=""/>
        <dsp:cNvSpPr/>
      </dsp:nvSpPr>
      <dsp:spPr>
        <a:xfrm>
          <a:off x="1044389" y="3236473"/>
          <a:ext cx="7980801" cy="647522"/>
        </a:xfrm>
        <a:prstGeom prst="rect">
          <a:avLst/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ysClr>
            </a:gs>
            <a:gs pos="50000">
              <a:sysClr val="window" lastClr="FFFFFF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ys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13971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000000"/>
            </a:buClr>
            <a:buSzTx/>
            <a:buFont typeface="+mj-lt"/>
            <a:buNone/>
          </a:pPr>
          <a:r>
            <a:rPr lang="es-ES" sz="1800" b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Los nuevos escenarios de la </a:t>
          </a:r>
          <a:r>
            <a:rPr lang="es-ES" sz="20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socialización</a:t>
          </a:r>
        </a:p>
      </dsp:txBody>
      <dsp:txXfrm>
        <a:off x="1044389" y="3236473"/>
        <a:ext cx="7980801" cy="647522"/>
      </dsp:txXfrm>
    </dsp:sp>
    <dsp:sp modelId="{F9B2E4E4-3D63-4B8A-AFCD-2131A5612F85}">
      <dsp:nvSpPr>
        <dsp:cNvPr id="0" name=""/>
        <dsp:cNvSpPr/>
      </dsp:nvSpPr>
      <dsp:spPr>
        <a:xfrm>
          <a:off x="639688" y="3155533"/>
          <a:ext cx="809403" cy="809403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0097DA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3B8768D-66F1-4FD2-B87C-182C2B29E1D1}">
      <dsp:nvSpPr>
        <dsp:cNvPr id="0" name=""/>
        <dsp:cNvSpPr/>
      </dsp:nvSpPr>
      <dsp:spPr>
        <a:xfrm>
          <a:off x="580394" y="4207447"/>
          <a:ext cx="8444797" cy="647522"/>
        </a:xfrm>
        <a:prstGeom prst="rect">
          <a:avLst/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ysClr>
            </a:gs>
            <a:gs pos="50000">
              <a:sysClr val="window" lastClr="FFFFFF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ys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13971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000000"/>
            </a:buClr>
            <a:buSzTx/>
            <a:buFont typeface="+mj-lt"/>
            <a:buNone/>
          </a:pPr>
          <a:r>
            <a:rPr lang="es-ES" sz="20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     Fe en transición</a:t>
          </a:r>
        </a:p>
      </dsp:txBody>
      <dsp:txXfrm>
        <a:off x="580394" y="4207447"/>
        <a:ext cx="8444797" cy="647522"/>
      </dsp:txXfrm>
    </dsp:sp>
    <dsp:sp modelId="{FFD9CECF-3FBC-4359-B204-0B3168A9B987}">
      <dsp:nvSpPr>
        <dsp:cNvPr id="0" name=""/>
        <dsp:cNvSpPr/>
      </dsp:nvSpPr>
      <dsp:spPr>
        <a:xfrm>
          <a:off x="-20077" y="4030997"/>
          <a:ext cx="1200944" cy="10004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A795B2-5170-DAF2-F5BE-418F54E79E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0429412-53AF-4E13-1048-88F8516870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713DD01-1D2A-E844-B8B3-EA89B6C49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C5233-6AA5-4EAC-8AF0-4139B68F11F1}" type="datetimeFigureOut">
              <a:rPr lang="es-ES" smtClean="0"/>
              <a:t>13/08/2025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0B02BD7-AC85-A0E9-1D94-00C9B4C1D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45F5819-0232-083F-1192-C9D5F0433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5C416-94E2-4C2F-BC0A-EEB1FB5AEB8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917753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AE2A41-7F62-5B6A-9440-434D80DE2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C7A1B4C-45DA-C6C0-0175-7A8B347F9F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7DC760-3488-35D6-0191-3D72FC94D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C5233-6AA5-4EAC-8AF0-4139B68F11F1}" type="datetimeFigureOut">
              <a:rPr lang="es-ES" smtClean="0"/>
              <a:t>13/08/2025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CE5E00B-E69D-9ABD-E6E3-22F5E6527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D27916E-12F4-024A-B49A-9C709944F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5C416-94E2-4C2F-BC0A-EEB1FB5AEB8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821337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AB3B9C9-A595-3D62-AA73-9BF24430C8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BF7A96C-9165-BE7A-515D-46BE073D15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FF9235C-57AB-3028-B193-E29958A2B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C5233-6AA5-4EAC-8AF0-4139B68F11F1}" type="datetimeFigureOut">
              <a:rPr lang="es-ES" smtClean="0"/>
              <a:t>13/08/2025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D8BB1EC-6C7E-644F-08C5-D82302C1C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EEAB88F-91C9-EDD4-98B2-32E830F2F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5C416-94E2-4C2F-BC0A-EEB1FB5AEB8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29951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F14D38-B689-0166-8264-77AE5D2C0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90E62D1-D5C2-62FD-E90F-B2850D8FCF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4D075FF-766D-2D0E-EAC1-8E7917668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C5233-6AA5-4EAC-8AF0-4139B68F11F1}" type="datetimeFigureOut">
              <a:rPr lang="es-ES" smtClean="0"/>
              <a:t>13/08/2025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EF099A8-334A-3181-F4F1-563B6C1DF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6E625A9-564A-AD86-B93A-33D588CB2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5C416-94E2-4C2F-BC0A-EEB1FB5AEB8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108163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2C0D5C-EEB3-397D-C606-E59A5B655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A2E657D-430B-4321-4A13-532527A6CE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8605F2-5C99-B8D3-F4AE-973F9CE29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C5233-6AA5-4EAC-8AF0-4139B68F11F1}" type="datetimeFigureOut">
              <a:rPr lang="es-ES" smtClean="0"/>
              <a:t>13/08/2025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39DEB33-41D2-DE69-B48C-605DF4143B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BCA24BD-DCF2-2DEA-0F42-AC8E132E1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5C416-94E2-4C2F-BC0A-EEB1FB5AEB8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07252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CACB67-D5D9-DDB1-190D-59F76B221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94830D4-AED1-71D2-3547-7827E573A3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3460FFB-A2B0-144D-B764-183F5BADD1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816D6F7-1E73-A3A4-D501-DFE254512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C5233-6AA5-4EAC-8AF0-4139B68F11F1}" type="datetimeFigureOut">
              <a:rPr lang="es-ES" smtClean="0"/>
              <a:t>13/08/2025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6DAEFEE-7BE3-4703-7B71-45F1CEE5A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0BB0E16-3D0A-6731-BF35-8E58B7239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5C416-94E2-4C2F-BC0A-EEB1FB5AEB8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597424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0BC56B-B744-D863-2DA4-C281A927A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892E955-872F-425D-3BE9-BA72BE830B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3F9C816-C53C-AB30-9F06-400AA5AF04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47CF095-B23E-DB88-2E25-C81D923B16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EDF1C9FD-6A17-774B-54D7-C62B248BBC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D609D57F-0612-A7A4-E72C-5995F3EC09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C5233-6AA5-4EAC-8AF0-4139B68F11F1}" type="datetimeFigureOut">
              <a:rPr lang="es-ES" smtClean="0"/>
              <a:t>13/08/2025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72E1B29-8F19-9A02-E3F5-FD3CADC7F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AB516E7-D1D1-9C2E-652F-F722DC49B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5C416-94E2-4C2F-BC0A-EEB1FB5AEB8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84952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0284AC-909F-6D46-F0B6-40CC2F8C9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DBE756C-8D05-6AC1-D1AF-EFC4BB3D9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C5233-6AA5-4EAC-8AF0-4139B68F11F1}" type="datetimeFigureOut">
              <a:rPr lang="es-ES" smtClean="0"/>
              <a:t>13/08/2025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4B65146-29D4-0EE2-BE94-CB9238DDC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721A021-69CE-2CEE-2425-666EC8AE0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5C416-94E2-4C2F-BC0A-EEB1FB5AEB8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9241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5DEC2A55-CA73-7D4C-F2FC-BA4404B62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C5233-6AA5-4EAC-8AF0-4139B68F11F1}" type="datetimeFigureOut">
              <a:rPr lang="es-ES" smtClean="0"/>
              <a:t>13/08/2025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5F004B8-CD18-819D-14CF-21DC63816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CE08063-7BE7-30B2-38CD-DAE14491F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5C416-94E2-4C2F-BC0A-EEB1FB5AEB8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9768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A8CB41-A17A-AF2A-B5E4-08C300422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5B9D235-833B-52C7-5052-870E916204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5E8336B-E06B-9B17-FA4B-C0AD5F9C7A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24B88A5-9029-354A-0187-950A537473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C5233-6AA5-4EAC-8AF0-4139B68F11F1}" type="datetimeFigureOut">
              <a:rPr lang="es-ES" smtClean="0"/>
              <a:t>13/08/2025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D4B500A-8356-B10D-9EFC-EA87C7A72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086E621-8D98-8DF9-FC9F-8A9CCE4AE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5C416-94E2-4C2F-BC0A-EEB1FB5AEB8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398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A01BB0-4A75-7871-7182-4AAF7FAFF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D98878A4-30BF-1AD0-332A-B22BB722B6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BDC7A1E-DB90-BCF4-CAB4-08C4839C3D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48B1614-22CB-222D-A857-20FA05433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C5233-6AA5-4EAC-8AF0-4139B68F11F1}" type="datetimeFigureOut">
              <a:rPr lang="es-ES" smtClean="0"/>
              <a:t>13/08/2025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A23CD52-CA21-D694-D80C-582497309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326D150-1B8A-D1F9-AB1F-754EED12D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5C416-94E2-4C2F-BC0A-EEB1FB5AEB8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32854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837969B8-A2F4-EDF2-0EFB-B70CD6C55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2B71EB1-64BA-1B1A-BA49-BA1A88C0DB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78E4DB-472A-711A-6F80-ACD7C940C1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9C5233-6AA5-4EAC-8AF0-4139B68F11F1}" type="datetimeFigureOut">
              <a:rPr lang="es-ES" smtClean="0"/>
              <a:t>13/08/2025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7DC0ECC-525B-E583-8D98-CB0273D673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B1CAF34-9669-59E6-DB12-F94878D75B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A05C416-94E2-4C2F-BC0A-EEB1FB5AEB8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98586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png"/><Relationship Id="rId7" Type="http://schemas.openxmlformats.org/officeDocument/2006/relationships/image" Target="../media/image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27.png"/><Relationship Id="rId10" Type="http://schemas.openxmlformats.org/officeDocument/2006/relationships/image" Target="../media/image6.png"/><Relationship Id="rId4" Type="http://schemas.openxmlformats.org/officeDocument/2006/relationships/image" Target="../media/image26.png"/><Relationship Id="rId9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8.png"/><Relationship Id="rId7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8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8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28.pn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2.png"/><Relationship Id="rId7" Type="http://schemas.openxmlformats.org/officeDocument/2006/relationships/image" Target="../media/image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13.png"/><Relationship Id="rId9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9.png"/><Relationship Id="rId7" Type="http://schemas.openxmlformats.org/officeDocument/2006/relationships/image" Target="../media/image1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8.png"/><Relationship Id="rId5" Type="http://schemas.openxmlformats.org/officeDocument/2006/relationships/image" Target="../media/image61.svg"/><Relationship Id="rId10" Type="http://schemas.openxmlformats.org/officeDocument/2006/relationships/image" Target="../media/image6.png"/><Relationship Id="rId4" Type="http://schemas.openxmlformats.org/officeDocument/2006/relationships/image" Target="../media/image60.png"/><Relationship Id="rId9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0.png"/><Relationship Id="rId7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3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8.png"/><Relationship Id="rId5" Type="http://schemas.openxmlformats.org/officeDocument/2006/relationships/diagramData" Target="../diagrams/data1.xml"/><Relationship Id="rId10" Type="http://schemas.openxmlformats.org/officeDocument/2006/relationships/image" Target="../media/image6.png"/><Relationship Id="rId4" Type="http://schemas.openxmlformats.org/officeDocument/2006/relationships/image" Target="../media/image14.png"/><Relationship Id="rId9" Type="http://schemas.microsoft.com/office/2007/relationships/diagramDrawing" Target="../diagrams/drawing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13.pn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2.xml"/><Relationship Id="rId11" Type="http://schemas.openxmlformats.org/officeDocument/2006/relationships/image" Target="../media/image8.png"/><Relationship Id="rId5" Type="http://schemas.openxmlformats.org/officeDocument/2006/relationships/diagramData" Target="../diagrams/data2.xml"/><Relationship Id="rId10" Type="http://schemas.openxmlformats.org/officeDocument/2006/relationships/image" Target="../media/image6.png"/><Relationship Id="rId4" Type="http://schemas.openxmlformats.org/officeDocument/2006/relationships/image" Target="../media/image14.png"/><Relationship Id="rId9" Type="http://schemas.microsoft.com/office/2007/relationships/diagramDrawing" Target="../diagrams/drawing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chart" Target="../charts/chart1.xml"/><Relationship Id="rId7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8.png"/><Relationship Id="rId4" Type="http://schemas.openxmlformats.org/officeDocument/2006/relationships/image" Target="../media/image16.png"/><Relationship Id="rId9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AC2ADC9-CF9F-0E41-305A-866303D2A79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9030"/>
            <a:ext cx="12330772" cy="693605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442565D-3019-8296-0400-261137132D5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2"/>
            <a:ext cx="4393612" cy="2082845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4A4E4863-924D-DE1B-3F62-64FAF1E2430F}"/>
              </a:ext>
            </a:extLst>
          </p:cNvPr>
          <p:cNvSpPr txBox="1"/>
          <p:nvPr/>
        </p:nvSpPr>
        <p:spPr>
          <a:xfrm>
            <a:off x="1019338" y="4878503"/>
            <a:ext cx="4857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b="1" dirty="0">
                <a:solidFill>
                  <a:srgbClr val="183C6F"/>
                </a:solidFill>
                <a:latin typeface="DK Jalebi" panose="02000000000000000000" pitchFamily="2" charset="77"/>
              </a:rPr>
              <a:t>Francisco Javier Ortiz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7B92675A-751F-37C0-0FA1-99BBE0C228AA}"/>
              </a:ext>
            </a:extLst>
          </p:cNvPr>
          <p:cNvSpPr txBox="1"/>
          <p:nvPr/>
        </p:nvSpPr>
        <p:spPr>
          <a:xfrm>
            <a:off x="-125506" y="2536565"/>
            <a:ext cx="6839551" cy="1972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algn="ctr">
              <a:defRPr sz="4000" b="1">
                <a:solidFill>
                  <a:schemeClr val="lt1"/>
                </a:solidFill>
                <a:latin typeface="Montserrat" panose="00000500000000000000" pitchFamily="2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CO" sz="3000" dirty="0">
                <a:highlight>
                  <a:srgbClr val="0000FF"/>
                </a:highlight>
              </a:rPr>
              <a:t>Reflejos de una generación</a:t>
            </a:r>
            <a:r>
              <a:rPr lang="es-CO" sz="3000" dirty="0"/>
              <a:t>:</a:t>
            </a:r>
          </a:p>
          <a:p>
            <a:endParaRPr lang="es-CO" sz="3000" dirty="0"/>
          </a:p>
          <a:p>
            <a:r>
              <a:rPr lang="es-CO" sz="3000" dirty="0"/>
              <a:t> </a:t>
            </a:r>
            <a:r>
              <a:rPr lang="es-CO" sz="3000" dirty="0">
                <a:solidFill>
                  <a:srgbClr val="C00000"/>
                </a:solidFill>
              </a:rPr>
              <a:t>Conociendo a los jóvenes de las escuelas católicas de América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DC3CA645-124C-C45E-3CB7-31E29AEEBE0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552129">
            <a:off x="8534001" y="-848854"/>
            <a:ext cx="3026436" cy="436805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EA83411-FCB7-E8F6-D98A-B31BE436C30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1169" y="3132544"/>
            <a:ext cx="5385240" cy="3803515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7E9BF1CD-DE9F-A758-0C48-AEA717FDBBA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48936" y="5856523"/>
            <a:ext cx="981836" cy="1079535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A9ADAEE3-2021-7D2C-C22F-7A112DC4DB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36292" y="5367130"/>
            <a:ext cx="2657321" cy="861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2504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411069-2A25-BFD0-BB5D-4A0B866EE0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9DF3DC90-7561-B6C4-37F5-BCA055A5CA78}"/>
              </a:ext>
            </a:extLst>
          </p:cNvPr>
          <p:cNvSpPr/>
          <p:nvPr/>
        </p:nvSpPr>
        <p:spPr>
          <a:xfrm>
            <a:off x="2061341" y="1127205"/>
            <a:ext cx="8069316" cy="781124"/>
          </a:xfrm>
          <a:custGeom>
            <a:avLst/>
            <a:gdLst>
              <a:gd name="connsiteX0" fmla="*/ 0 w 8069316"/>
              <a:gd name="connsiteY0" fmla="*/ 0 h 781124"/>
              <a:gd name="connsiteX1" fmla="*/ 430364 w 8069316"/>
              <a:gd name="connsiteY1" fmla="*/ 0 h 781124"/>
              <a:gd name="connsiteX2" fmla="*/ 1022113 w 8069316"/>
              <a:gd name="connsiteY2" fmla="*/ 0 h 781124"/>
              <a:gd name="connsiteX3" fmla="*/ 1855943 w 8069316"/>
              <a:gd name="connsiteY3" fmla="*/ 0 h 781124"/>
              <a:gd name="connsiteX4" fmla="*/ 2366999 w 8069316"/>
              <a:gd name="connsiteY4" fmla="*/ 0 h 781124"/>
              <a:gd name="connsiteX5" fmla="*/ 3200829 w 8069316"/>
              <a:gd name="connsiteY5" fmla="*/ 0 h 781124"/>
              <a:gd name="connsiteX6" fmla="*/ 3953965 w 8069316"/>
              <a:gd name="connsiteY6" fmla="*/ 0 h 781124"/>
              <a:gd name="connsiteX7" fmla="*/ 4787794 w 8069316"/>
              <a:gd name="connsiteY7" fmla="*/ 0 h 781124"/>
              <a:gd name="connsiteX8" fmla="*/ 5298851 w 8069316"/>
              <a:gd name="connsiteY8" fmla="*/ 0 h 781124"/>
              <a:gd name="connsiteX9" fmla="*/ 6051987 w 8069316"/>
              <a:gd name="connsiteY9" fmla="*/ 0 h 781124"/>
              <a:gd name="connsiteX10" fmla="*/ 6724430 w 8069316"/>
              <a:gd name="connsiteY10" fmla="*/ 0 h 781124"/>
              <a:gd name="connsiteX11" fmla="*/ 8069316 w 8069316"/>
              <a:gd name="connsiteY11" fmla="*/ 0 h 781124"/>
              <a:gd name="connsiteX12" fmla="*/ 8069316 w 8069316"/>
              <a:gd name="connsiteY12" fmla="*/ 367128 h 781124"/>
              <a:gd name="connsiteX13" fmla="*/ 8069316 w 8069316"/>
              <a:gd name="connsiteY13" fmla="*/ 781124 h 781124"/>
              <a:gd name="connsiteX14" fmla="*/ 7638952 w 8069316"/>
              <a:gd name="connsiteY14" fmla="*/ 781124 h 781124"/>
              <a:gd name="connsiteX15" fmla="*/ 7047203 w 8069316"/>
              <a:gd name="connsiteY15" fmla="*/ 781124 h 781124"/>
              <a:gd name="connsiteX16" fmla="*/ 6536146 w 8069316"/>
              <a:gd name="connsiteY16" fmla="*/ 781124 h 781124"/>
              <a:gd name="connsiteX17" fmla="*/ 6025089 w 8069316"/>
              <a:gd name="connsiteY17" fmla="*/ 781124 h 781124"/>
              <a:gd name="connsiteX18" fmla="*/ 5352646 w 8069316"/>
              <a:gd name="connsiteY18" fmla="*/ 781124 h 781124"/>
              <a:gd name="connsiteX19" fmla="*/ 4599510 w 8069316"/>
              <a:gd name="connsiteY19" fmla="*/ 781124 h 781124"/>
              <a:gd name="connsiteX20" fmla="*/ 4007760 w 8069316"/>
              <a:gd name="connsiteY20" fmla="*/ 781124 h 781124"/>
              <a:gd name="connsiteX21" fmla="*/ 3173931 w 8069316"/>
              <a:gd name="connsiteY21" fmla="*/ 781124 h 781124"/>
              <a:gd name="connsiteX22" fmla="*/ 2662874 w 8069316"/>
              <a:gd name="connsiteY22" fmla="*/ 781124 h 781124"/>
              <a:gd name="connsiteX23" fmla="*/ 1909738 w 8069316"/>
              <a:gd name="connsiteY23" fmla="*/ 781124 h 781124"/>
              <a:gd name="connsiteX24" fmla="*/ 1398681 w 8069316"/>
              <a:gd name="connsiteY24" fmla="*/ 781124 h 781124"/>
              <a:gd name="connsiteX25" fmla="*/ 726238 w 8069316"/>
              <a:gd name="connsiteY25" fmla="*/ 781124 h 781124"/>
              <a:gd name="connsiteX26" fmla="*/ 0 w 8069316"/>
              <a:gd name="connsiteY26" fmla="*/ 781124 h 781124"/>
              <a:gd name="connsiteX27" fmla="*/ 0 w 8069316"/>
              <a:gd name="connsiteY27" fmla="*/ 406184 h 781124"/>
              <a:gd name="connsiteX28" fmla="*/ 0 w 8069316"/>
              <a:gd name="connsiteY28" fmla="*/ 0 h 781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8069316" h="781124" fill="none" extrusionOk="0">
                <a:moveTo>
                  <a:pt x="0" y="0"/>
                </a:moveTo>
                <a:cubicBezTo>
                  <a:pt x="159299" y="71"/>
                  <a:pt x="274628" y="-3550"/>
                  <a:pt x="430364" y="0"/>
                </a:cubicBezTo>
                <a:cubicBezTo>
                  <a:pt x="586100" y="3550"/>
                  <a:pt x="808629" y="746"/>
                  <a:pt x="1022113" y="0"/>
                </a:cubicBezTo>
                <a:cubicBezTo>
                  <a:pt x="1235597" y="-746"/>
                  <a:pt x="1495948" y="-27071"/>
                  <a:pt x="1855943" y="0"/>
                </a:cubicBezTo>
                <a:cubicBezTo>
                  <a:pt x="2215938" y="27071"/>
                  <a:pt x="2142491" y="14493"/>
                  <a:pt x="2366999" y="0"/>
                </a:cubicBezTo>
                <a:cubicBezTo>
                  <a:pt x="2591507" y="-14493"/>
                  <a:pt x="2960967" y="-8350"/>
                  <a:pt x="3200829" y="0"/>
                </a:cubicBezTo>
                <a:cubicBezTo>
                  <a:pt x="3440691" y="8350"/>
                  <a:pt x="3755875" y="584"/>
                  <a:pt x="3953965" y="0"/>
                </a:cubicBezTo>
                <a:cubicBezTo>
                  <a:pt x="4152055" y="-584"/>
                  <a:pt x="4414623" y="40067"/>
                  <a:pt x="4787794" y="0"/>
                </a:cubicBezTo>
                <a:cubicBezTo>
                  <a:pt x="5160965" y="-40067"/>
                  <a:pt x="5065328" y="12646"/>
                  <a:pt x="5298851" y="0"/>
                </a:cubicBezTo>
                <a:cubicBezTo>
                  <a:pt x="5532374" y="-12646"/>
                  <a:pt x="5780967" y="17708"/>
                  <a:pt x="6051987" y="0"/>
                </a:cubicBezTo>
                <a:cubicBezTo>
                  <a:pt x="6323007" y="-17708"/>
                  <a:pt x="6394586" y="-2862"/>
                  <a:pt x="6724430" y="0"/>
                </a:cubicBezTo>
                <a:cubicBezTo>
                  <a:pt x="7054274" y="2862"/>
                  <a:pt x="7567779" y="58919"/>
                  <a:pt x="8069316" y="0"/>
                </a:cubicBezTo>
                <a:cubicBezTo>
                  <a:pt x="8075880" y="91409"/>
                  <a:pt x="8083861" y="270853"/>
                  <a:pt x="8069316" y="367128"/>
                </a:cubicBezTo>
                <a:cubicBezTo>
                  <a:pt x="8054771" y="463403"/>
                  <a:pt x="8085838" y="653540"/>
                  <a:pt x="8069316" y="781124"/>
                </a:cubicBezTo>
                <a:cubicBezTo>
                  <a:pt x="7911059" y="770594"/>
                  <a:pt x="7819014" y="797792"/>
                  <a:pt x="7638952" y="781124"/>
                </a:cubicBezTo>
                <a:cubicBezTo>
                  <a:pt x="7458890" y="764456"/>
                  <a:pt x="7327080" y="794186"/>
                  <a:pt x="7047203" y="781124"/>
                </a:cubicBezTo>
                <a:cubicBezTo>
                  <a:pt x="6767326" y="768062"/>
                  <a:pt x="6656198" y="778478"/>
                  <a:pt x="6536146" y="781124"/>
                </a:cubicBezTo>
                <a:cubicBezTo>
                  <a:pt x="6416094" y="783770"/>
                  <a:pt x="6266739" y="756954"/>
                  <a:pt x="6025089" y="781124"/>
                </a:cubicBezTo>
                <a:cubicBezTo>
                  <a:pt x="5783439" y="805294"/>
                  <a:pt x="5666872" y="762825"/>
                  <a:pt x="5352646" y="781124"/>
                </a:cubicBezTo>
                <a:cubicBezTo>
                  <a:pt x="5038420" y="799423"/>
                  <a:pt x="4974241" y="803027"/>
                  <a:pt x="4599510" y="781124"/>
                </a:cubicBezTo>
                <a:cubicBezTo>
                  <a:pt x="4224779" y="759221"/>
                  <a:pt x="4132070" y="777696"/>
                  <a:pt x="4007760" y="781124"/>
                </a:cubicBezTo>
                <a:cubicBezTo>
                  <a:pt x="3883450" y="784553"/>
                  <a:pt x="3575207" y="783499"/>
                  <a:pt x="3173931" y="781124"/>
                </a:cubicBezTo>
                <a:cubicBezTo>
                  <a:pt x="2772655" y="778749"/>
                  <a:pt x="2790784" y="771748"/>
                  <a:pt x="2662874" y="781124"/>
                </a:cubicBezTo>
                <a:cubicBezTo>
                  <a:pt x="2534964" y="790500"/>
                  <a:pt x="2118549" y="801905"/>
                  <a:pt x="1909738" y="781124"/>
                </a:cubicBezTo>
                <a:cubicBezTo>
                  <a:pt x="1700927" y="760343"/>
                  <a:pt x="1550217" y="798799"/>
                  <a:pt x="1398681" y="781124"/>
                </a:cubicBezTo>
                <a:cubicBezTo>
                  <a:pt x="1247145" y="763449"/>
                  <a:pt x="919972" y="753086"/>
                  <a:pt x="726238" y="781124"/>
                </a:cubicBezTo>
                <a:cubicBezTo>
                  <a:pt x="532504" y="809162"/>
                  <a:pt x="317128" y="780317"/>
                  <a:pt x="0" y="781124"/>
                </a:cubicBezTo>
                <a:cubicBezTo>
                  <a:pt x="-2839" y="655426"/>
                  <a:pt x="-7442" y="538696"/>
                  <a:pt x="0" y="406184"/>
                </a:cubicBezTo>
                <a:cubicBezTo>
                  <a:pt x="7442" y="273672"/>
                  <a:pt x="8865" y="83402"/>
                  <a:pt x="0" y="0"/>
                </a:cubicBezTo>
                <a:close/>
              </a:path>
              <a:path w="8069316" h="781124" stroke="0" extrusionOk="0">
                <a:moveTo>
                  <a:pt x="0" y="0"/>
                </a:moveTo>
                <a:cubicBezTo>
                  <a:pt x="207580" y="8006"/>
                  <a:pt x="395942" y="6891"/>
                  <a:pt x="511057" y="0"/>
                </a:cubicBezTo>
                <a:cubicBezTo>
                  <a:pt x="626172" y="-6891"/>
                  <a:pt x="814478" y="20469"/>
                  <a:pt x="1102807" y="0"/>
                </a:cubicBezTo>
                <a:cubicBezTo>
                  <a:pt x="1391136" y="-20469"/>
                  <a:pt x="1496890" y="-6482"/>
                  <a:pt x="1694556" y="0"/>
                </a:cubicBezTo>
                <a:cubicBezTo>
                  <a:pt x="1892222" y="6482"/>
                  <a:pt x="2130013" y="-20197"/>
                  <a:pt x="2366999" y="0"/>
                </a:cubicBezTo>
                <a:cubicBezTo>
                  <a:pt x="2603985" y="20197"/>
                  <a:pt x="2797397" y="-5600"/>
                  <a:pt x="3120136" y="0"/>
                </a:cubicBezTo>
                <a:cubicBezTo>
                  <a:pt x="3442875" y="5600"/>
                  <a:pt x="3571826" y="2421"/>
                  <a:pt x="3792579" y="0"/>
                </a:cubicBezTo>
                <a:cubicBezTo>
                  <a:pt x="4013332" y="-2421"/>
                  <a:pt x="4115326" y="-19582"/>
                  <a:pt x="4222942" y="0"/>
                </a:cubicBezTo>
                <a:cubicBezTo>
                  <a:pt x="4330558" y="19582"/>
                  <a:pt x="4479226" y="-2"/>
                  <a:pt x="4653306" y="0"/>
                </a:cubicBezTo>
                <a:cubicBezTo>
                  <a:pt x="4827386" y="2"/>
                  <a:pt x="5021577" y="-12866"/>
                  <a:pt x="5245055" y="0"/>
                </a:cubicBezTo>
                <a:cubicBezTo>
                  <a:pt x="5468533" y="12866"/>
                  <a:pt x="5513075" y="17526"/>
                  <a:pt x="5675419" y="0"/>
                </a:cubicBezTo>
                <a:cubicBezTo>
                  <a:pt x="5837763" y="-17526"/>
                  <a:pt x="6184960" y="33837"/>
                  <a:pt x="6509248" y="0"/>
                </a:cubicBezTo>
                <a:cubicBezTo>
                  <a:pt x="6833536" y="-33837"/>
                  <a:pt x="6800780" y="22911"/>
                  <a:pt x="7020305" y="0"/>
                </a:cubicBezTo>
                <a:cubicBezTo>
                  <a:pt x="7239830" y="-22911"/>
                  <a:pt x="7718671" y="1284"/>
                  <a:pt x="8069316" y="0"/>
                </a:cubicBezTo>
                <a:cubicBezTo>
                  <a:pt x="8061721" y="130259"/>
                  <a:pt x="8086636" y="289701"/>
                  <a:pt x="8069316" y="406184"/>
                </a:cubicBezTo>
                <a:cubicBezTo>
                  <a:pt x="8051996" y="522667"/>
                  <a:pt x="8062133" y="667129"/>
                  <a:pt x="8069316" y="781124"/>
                </a:cubicBezTo>
                <a:cubicBezTo>
                  <a:pt x="7732459" y="805458"/>
                  <a:pt x="7633051" y="804977"/>
                  <a:pt x="7316180" y="781124"/>
                </a:cubicBezTo>
                <a:cubicBezTo>
                  <a:pt x="6999309" y="757271"/>
                  <a:pt x="6750827" y="748993"/>
                  <a:pt x="6563044" y="781124"/>
                </a:cubicBezTo>
                <a:cubicBezTo>
                  <a:pt x="6375261" y="813255"/>
                  <a:pt x="6248644" y="783421"/>
                  <a:pt x="5971294" y="781124"/>
                </a:cubicBezTo>
                <a:cubicBezTo>
                  <a:pt x="5693944" y="778828"/>
                  <a:pt x="5626588" y="800613"/>
                  <a:pt x="5379544" y="781124"/>
                </a:cubicBezTo>
                <a:cubicBezTo>
                  <a:pt x="5132500" y="761636"/>
                  <a:pt x="4952059" y="758209"/>
                  <a:pt x="4707101" y="781124"/>
                </a:cubicBezTo>
                <a:cubicBezTo>
                  <a:pt x="4462143" y="804039"/>
                  <a:pt x="4271646" y="796426"/>
                  <a:pt x="3873272" y="781124"/>
                </a:cubicBezTo>
                <a:cubicBezTo>
                  <a:pt x="3474898" y="765822"/>
                  <a:pt x="3407838" y="769312"/>
                  <a:pt x="3281522" y="781124"/>
                </a:cubicBezTo>
                <a:cubicBezTo>
                  <a:pt x="3155206" y="792937"/>
                  <a:pt x="2816588" y="754390"/>
                  <a:pt x="2447693" y="781124"/>
                </a:cubicBezTo>
                <a:cubicBezTo>
                  <a:pt x="2078798" y="807858"/>
                  <a:pt x="2157220" y="799781"/>
                  <a:pt x="2017329" y="781124"/>
                </a:cubicBezTo>
                <a:cubicBezTo>
                  <a:pt x="1877438" y="762467"/>
                  <a:pt x="1492071" y="820849"/>
                  <a:pt x="1183500" y="781124"/>
                </a:cubicBezTo>
                <a:cubicBezTo>
                  <a:pt x="874929" y="741399"/>
                  <a:pt x="569241" y="807079"/>
                  <a:pt x="0" y="781124"/>
                </a:cubicBezTo>
                <a:cubicBezTo>
                  <a:pt x="-5826" y="616209"/>
                  <a:pt x="-15427" y="536865"/>
                  <a:pt x="0" y="406184"/>
                </a:cubicBezTo>
                <a:cubicBezTo>
                  <a:pt x="15427" y="275503"/>
                  <a:pt x="-2244" y="91889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solidFill>
              <a:srgbClr val="AB43DD"/>
            </a:solidFill>
            <a:extLst>
              <a:ext uri="{C807C97D-BFC1-408E-A445-0C87EB9F89A2}">
                <ask:lineSketchStyleProps xmlns:ask="http://schemas.microsoft.com/office/drawing/2018/sketchyshapes" sd="29999198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7D348BEE-6AAA-7A1E-F3D1-139BAC5C475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30"/>
          <a:stretch/>
        </p:blipFill>
        <p:spPr>
          <a:xfrm>
            <a:off x="2719631" y="2119667"/>
            <a:ext cx="6194612" cy="2997501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723CDC10-5B98-687B-62E5-967B365EE4E2}"/>
              </a:ext>
            </a:extLst>
          </p:cNvPr>
          <p:cNvSpPr txBox="1"/>
          <p:nvPr/>
        </p:nvSpPr>
        <p:spPr>
          <a:xfrm>
            <a:off x="2103881" y="1143299"/>
            <a:ext cx="79842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5E2EFF"/>
                </a:highlight>
                <a:latin typeface="Candara" panose="020E0502030303020204" pitchFamily="34" charset="0"/>
              </a:rPr>
              <a:t>Visión optimista de su futuro </a:t>
            </a:r>
            <a:r>
              <a:rPr lang="es-ES" dirty="0">
                <a:solidFill>
                  <a:schemeClr val="bg2">
                    <a:lumMod val="25000"/>
                  </a:schemeClr>
                </a:solidFill>
                <a:latin typeface="Candara" panose="020E0502030303020204" pitchFamily="34" charset="0"/>
                <a:sym typeface="Wingdings" panose="05000000000000000000" pitchFamily="2" charset="2"/>
              </a:rPr>
              <a:t> Motivación positiva y orientada al futuro con el deseo de crecer profesionalmente y demostrar su capacidad académica.</a:t>
            </a:r>
            <a:endParaRPr lang="es-ES" dirty="0">
              <a:solidFill>
                <a:schemeClr val="bg2">
                  <a:lumMod val="2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14" name="Imagen 13" descr="Icono&#10;&#10;El contenido generado por IA puede ser incorrecto.">
            <a:extLst>
              <a:ext uri="{FF2B5EF4-FFF2-40B4-BE49-F238E27FC236}">
                <a16:creationId xmlns:a16="http://schemas.microsoft.com/office/drawing/2014/main" id="{ED0ECFD7-EA6B-F715-2709-3CD2C068B0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878" y="1904965"/>
            <a:ext cx="608142" cy="608142"/>
          </a:xfrm>
          <a:prstGeom prst="rect">
            <a:avLst/>
          </a:prstGeom>
        </p:spPr>
      </p:pic>
      <p:pic>
        <p:nvPicPr>
          <p:cNvPr id="17" name="Imagen 16" descr="Interfaz de usuario gráfica&#10;&#10;El contenido generado por IA puede ser incorrecto.">
            <a:extLst>
              <a:ext uri="{FF2B5EF4-FFF2-40B4-BE49-F238E27FC236}">
                <a16:creationId xmlns:a16="http://schemas.microsoft.com/office/drawing/2014/main" id="{FA567A4E-FB81-E87F-DE4C-4D015ADF61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382" y="2063022"/>
            <a:ext cx="607018" cy="426392"/>
          </a:xfrm>
          <a:prstGeom prst="rect">
            <a:avLst/>
          </a:prstGeom>
        </p:spPr>
      </p:pic>
      <p:pic>
        <p:nvPicPr>
          <p:cNvPr id="22" name="Imagen 21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E6BB286B-6137-3871-9D1D-C5C7DE910B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9686" y="1307697"/>
            <a:ext cx="1104755" cy="1104755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4520ACB6-61C8-558E-884C-91E62E0361F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8572" y="-349773"/>
            <a:ext cx="5226424" cy="1538287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C1E454D-1C6B-A233-4276-8FB6118F48D4}"/>
              </a:ext>
            </a:extLst>
          </p:cNvPr>
          <p:cNvSpPr txBox="1"/>
          <p:nvPr/>
        </p:nvSpPr>
        <p:spPr>
          <a:xfrm>
            <a:off x="4474524" y="191001"/>
            <a:ext cx="43630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>
                <a:solidFill>
                  <a:schemeClr val="bg1"/>
                </a:solidFill>
                <a:latin typeface="DK Jalebi" panose="02000000000000000000" pitchFamily="2" charset="77"/>
              </a:rPr>
              <a:t>Perspectiva futura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DB44AC6-3FB2-22F1-F7C9-E79C49A1B70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0475764" y="-305101"/>
            <a:ext cx="1294295" cy="1719353"/>
          </a:xfrm>
          <a:prstGeom prst="rect">
            <a:avLst/>
          </a:prstGeom>
        </p:spPr>
      </p:pic>
      <p:sp>
        <p:nvSpPr>
          <p:cNvPr id="28" name="Rectángulo 27">
            <a:extLst>
              <a:ext uri="{FF2B5EF4-FFF2-40B4-BE49-F238E27FC236}">
                <a16:creationId xmlns:a16="http://schemas.microsoft.com/office/drawing/2014/main" id="{E2F46063-031D-39AD-6C9E-0CE1A2C52F0D}"/>
              </a:ext>
            </a:extLst>
          </p:cNvPr>
          <p:cNvSpPr/>
          <p:nvPr/>
        </p:nvSpPr>
        <p:spPr>
          <a:xfrm>
            <a:off x="859676" y="5220075"/>
            <a:ext cx="20132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2400" b="1" noProof="1">
                <a:solidFill>
                  <a:schemeClr val="bg1"/>
                </a:solidFill>
                <a:highlight>
                  <a:srgbClr val="DD22B2"/>
                </a:highlight>
                <a:latin typeface="Californian FB" panose="0207040306080B030204" pitchFamily="18" charset="0"/>
              </a:rPr>
              <a:t>Generación Z</a:t>
            </a:r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E7DEBA2D-831F-0E58-004F-27B904B64133}"/>
              </a:ext>
            </a:extLst>
          </p:cNvPr>
          <p:cNvSpPr/>
          <p:nvPr/>
        </p:nvSpPr>
        <p:spPr>
          <a:xfrm>
            <a:off x="525672" y="6165645"/>
            <a:ext cx="23473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2400" b="1" noProof="1">
                <a:solidFill>
                  <a:schemeClr val="bg1"/>
                </a:solidFill>
                <a:highlight>
                  <a:srgbClr val="D49CE0"/>
                </a:highlight>
                <a:latin typeface="Californian FB" panose="0207040306080B030204" pitchFamily="18" charset="0"/>
              </a:rPr>
              <a:t>Generación </a:t>
            </a:r>
            <a:r>
              <a:rPr lang="el-GR" sz="2400" b="1" noProof="1">
                <a:solidFill>
                  <a:schemeClr val="bg1"/>
                </a:solidFill>
                <a:highlight>
                  <a:srgbClr val="D49CE0"/>
                </a:highlight>
                <a:latin typeface="Candara" panose="020E0502030303020204" pitchFamily="34" charset="0"/>
              </a:rPr>
              <a:t>α</a:t>
            </a:r>
            <a:r>
              <a:rPr lang="es-CO" sz="2400" b="1" noProof="1">
                <a:solidFill>
                  <a:schemeClr val="bg1"/>
                </a:solidFill>
                <a:highlight>
                  <a:srgbClr val="D49CE0"/>
                </a:highlight>
                <a:latin typeface="Californian FB" panose="0207040306080B030204" pitchFamily="18" charset="0"/>
              </a:rPr>
              <a:t>lfa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5187A7BB-D863-2B48-4E92-94416C34B16F}"/>
              </a:ext>
            </a:extLst>
          </p:cNvPr>
          <p:cNvSpPr txBox="1"/>
          <p:nvPr/>
        </p:nvSpPr>
        <p:spPr>
          <a:xfrm>
            <a:off x="8940251" y="3618417"/>
            <a:ext cx="309138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dirty="0">
                <a:solidFill>
                  <a:schemeClr val="bg2">
                    <a:lumMod val="25000"/>
                  </a:schemeClr>
                </a:solidFill>
                <a:latin typeface="Candara" panose="020E0502030303020204" pitchFamily="34" charset="0"/>
              </a:rPr>
              <a:t>El </a:t>
            </a:r>
            <a:r>
              <a:rPr lang="es-ES" b="1" dirty="0">
                <a:solidFill>
                  <a:schemeClr val="bg2">
                    <a:lumMod val="25000"/>
                  </a:schemeClr>
                </a:solidFill>
                <a:latin typeface="Candara" panose="020E0502030303020204" pitchFamily="34" charset="0"/>
              </a:rPr>
              <a:t>48% </a:t>
            </a:r>
            <a:r>
              <a:rPr lang="es-ES" dirty="0">
                <a:solidFill>
                  <a:schemeClr val="bg2">
                    <a:lumMod val="25000"/>
                  </a:schemeClr>
                </a:solidFill>
                <a:latin typeface="Candara" panose="020E0502030303020204" pitchFamily="34" charset="0"/>
              </a:rPr>
              <a:t>pone en primer lugar el </a:t>
            </a:r>
            <a:r>
              <a:rPr lang="es-ES" b="1" dirty="0">
                <a:solidFill>
                  <a:srgbClr val="5E2EFF"/>
                </a:solidFill>
                <a:latin typeface="Candara" panose="020E0502030303020204" pitchFamily="34" charset="0"/>
              </a:rPr>
              <a:t>crecimiento personal </a:t>
            </a:r>
            <a:r>
              <a:rPr lang="es-ES" dirty="0">
                <a:solidFill>
                  <a:schemeClr val="bg2">
                    <a:lumMod val="25000"/>
                  </a:schemeClr>
                </a:solidFill>
                <a:latin typeface="Candara" panose="020E0502030303020204" pitchFamily="34" charset="0"/>
              </a:rPr>
              <a:t>y el </a:t>
            </a:r>
            <a:r>
              <a:rPr lang="es-ES" b="1" dirty="0">
                <a:solidFill>
                  <a:schemeClr val="bg2">
                    <a:lumMod val="25000"/>
                  </a:schemeClr>
                </a:solidFill>
                <a:latin typeface="Candara" panose="020E0502030303020204" pitchFamily="34" charset="0"/>
              </a:rPr>
              <a:t>48% </a:t>
            </a:r>
            <a:r>
              <a:rPr lang="es-ES" dirty="0">
                <a:solidFill>
                  <a:schemeClr val="bg2">
                    <a:lumMod val="25000"/>
                  </a:schemeClr>
                </a:solidFill>
                <a:latin typeface="Candara" panose="020E0502030303020204" pitchFamily="34" charset="0"/>
              </a:rPr>
              <a:t>en último lugar el </a:t>
            </a:r>
            <a:r>
              <a:rPr lang="es-ES" b="1" dirty="0">
                <a:solidFill>
                  <a:srgbClr val="5E2EFF"/>
                </a:solidFill>
                <a:latin typeface="Candara" panose="020E0502030303020204" pitchFamily="34" charset="0"/>
              </a:rPr>
              <a:t>castigo</a:t>
            </a:r>
            <a:r>
              <a:rPr lang="es-ES" dirty="0">
                <a:solidFill>
                  <a:schemeClr val="bg2">
                    <a:lumMod val="25000"/>
                  </a:schemeClr>
                </a:solidFill>
                <a:latin typeface="Candara" panose="020E0502030303020204" pitchFamily="34" charset="0"/>
              </a:rPr>
              <a:t>. </a:t>
            </a:r>
          </a:p>
        </p:txBody>
      </p:sp>
      <p:pic>
        <p:nvPicPr>
          <p:cNvPr id="36" name="Imagen 35">
            <a:extLst>
              <a:ext uri="{FF2B5EF4-FFF2-40B4-BE49-F238E27FC236}">
                <a16:creationId xmlns:a16="http://schemas.microsoft.com/office/drawing/2014/main" id="{9759717C-8019-035A-D2E0-7317996475E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33511" t="26687" r="35563" b="24322"/>
          <a:stretch/>
        </p:blipFill>
        <p:spPr>
          <a:xfrm>
            <a:off x="4099043" y="5193565"/>
            <a:ext cx="641113" cy="676531"/>
          </a:xfrm>
          <a:prstGeom prst="rect">
            <a:avLst/>
          </a:prstGeom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21BB181C-BE35-48DB-62CC-9931596BE38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4948" t="21534" r="64890" b="24365"/>
          <a:stretch/>
        </p:blipFill>
        <p:spPr>
          <a:xfrm>
            <a:off x="2965727" y="5093434"/>
            <a:ext cx="612259" cy="731568"/>
          </a:xfrm>
          <a:prstGeom prst="rect">
            <a:avLst/>
          </a:prstGeom>
        </p:spPr>
      </p:pic>
      <p:pic>
        <p:nvPicPr>
          <p:cNvPr id="38" name="Imagen 37">
            <a:extLst>
              <a:ext uri="{FF2B5EF4-FFF2-40B4-BE49-F238E27FC236}">
                <a16:creationId xmlns:a16="http://schemas.microsoft.com/office/drawing/2014/main" id="{DACDBB1D-9153-AC3A-F584-6E72DDB6EAE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64192" t="26821" r="4392" b="21328"/>
          <a:stretch/>
        </p:blipFill>
        <p:spPr>
          <a:xfrm>
            <a:off x="6732963" y="5197398"/>
            <a:ext cx="651279" cy="716035"/>
          </a:xfrm>
          <a:prstGeom prst="rect">
            <a:avLst/>
          </a:prstGeom>
        </p:spPr>
      </p:pic>
      <p:pic>
        <p:nvPicPr>
          <p:cNvPr id="39" name="Imagen 38">
            <a:extLst>
              <a:ext uri="{FF2B5EF4-FFF2-40B4-BE49-F238E27FC236}">
                <a16:creationId xmlns:a16="http://schemas.microsoft.com/office/drawing/2014/main" id="{1D141A3B-04EA-307A-A028-A741F964D26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4948" t="21534" r="64890" b="24365"/>
          <a:stretch/>
        </p:blipFill>
        <p:spPr>
          <a:xfrm>
            <a:off x="4143214" y="5958379"/>
            <a:ext cx="580457" cy="693569"/>
          </a:xfrm>
          <a:prstGeom prst="rect">
            <a:avLst/>
          </a:prstGeom>
        </p:spPr>
      </p:pic>
      <p:pic>
        <p:nvPicPr>
          <p:cNvPr id="40" name="Imagen 39">
            <a:extLst>
              <a:ext uri="{FF2B5EF4-FFF2-40B4-BE49-F238E27FC236}">
                <a16:creationId xmlns:a16="http://schemas.microsoft.com/office/drawing/2014/main" id="{F9E1C74B-B5E5-2A68-88FA-3405E0C7A7C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33511" t="26687" r="35563" b="24322"/>
          <a:stretch/>
        </p:blipFill>
        <p:spPr>
          <a:xfrm>
            <a:off x="2902907" y="5993664"/>
            <a:ext cx="641113" cy="676531"/>
          </a:xfrm>
          <a:prstGeom prst="rect">
            <a:avLst/>
          </a:prstGeom>
        </p:spPr>
      </p:pic>
      <p:pic>
        <p:nvPicPr>
          <p:cNvPr id="41" name="Imagen 40">
            <a:extLst>
              <a:ext uri="{FF2B5EF4-FFF2-40B4-BE49-F238E27FC236}">
                <a16:creationId xmlns:a16="http://schemas.microsoft.com/office/drawing/2014/main" id="{961DBE0F-BE98-3B4C-8CF3-A9D45E281DA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64192" t="26821" r="4392" b="21328"/>
          <a:stretch/>
        </p:blipFill>
        <p:spPr>
          <a:xfrm>
            <a:off x="5491297" y="5973912"/>
            <a:ext cx="651279" cy="716035"/>
          </a:xfrm>
          <a:prstGeom prst="rect">
            <a:avLst/>
          </a:prstGeom>
        </p:spPr>
      </p:pic>
      <p:sp>
        <p:nvSpPr>
          <p:cNvPr id="47" name="Rectángulo 46">
            <a:extLst>
              <a:ext uri="{FF2B5EF4-FFF2-40B4-BE49-F238E27FC236}">
                <a16:creationId xmlns:a16="http://schemas.microsoft.com/office/drawing/2014/main" id="{244CBD91-B35B-E6E1-21D5-071611AA15AB}"/>
              </a:ext>
            </a:extLst>
          </p:cNvPr>
          <p:cNvSpPr/>
          <p:nvPr/>
        </p:nvSpPr>
        <p:spPr>
          <a:xfrm>
            <a:off x="618426" y="5065778"/>
            <a:ext cx="7100186" cy="1639702"/>
          </a:xfrm>
          <a:prstGeom prst="rect">
            <a:avLst/>
          </a:prstGeom>
          <a:noFill/>
          <a:ln w="57150">
            <a:solidFill>
              <a:srgbClr val="DD22B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8" name="Rectángulo 47">
            <a:extLst>
              <a:ext uri="{FF2B5EF4-FFF2-40B4-BE49-F238E27FC236}">
                <a16:creationId xmlns:a16="http://schemas.microsoft.com/office/drawing/2014/main" id="{94EF5083-D3A6-2EA0-8BBB-E820442F3857}"/>
              </a:ext>
            </a:extLst>
          </p:cNvPr>
          <p:cNvSpPr/>
          <p:nvPr/>
        </p:nvSpPr>
        <p:spPr>
          <a:xfrm>
            <a:off x="-2975" y="3069081"/>
            <a:ext cx="262399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2400" b="1" noProof="1">
                <a:solidFill>
                  <a:schemeClr val="accent5"/>
                </a:solidFill>
                <a:latin typeface="Candara" panose="020E0502030303020204" pitchFamily="34" charset="0"/>
              </a:rPr>
              <a:t>MOTIVACIÓN PARA ESTUDIAR</a:t>
            </a:r>
          </a:p>
        </p:txBody>
      </p:sp>
      <p:pic>
        <p:nvPicPr>
          <p:cNvPr id="8" name="Imagen 7" descr="Imagen que contiene Logotipo&#10;&#10;El contenido generado por IA puede ser incorrecto.">
            <a:extLst>
              <a:ext uri="{FF2B5EF4-FFF2-40B4-BE49-F238E27FC236}">
                <a16:creationId xmlns:a16="http://schemas.microsoft.com/office/drawing/2014/main" id="{33A9CEBE-CECC-FD10-A7F9-93373F16B11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445" y="-43376"/>
            <a:ext cx="1096246" cy="59795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282DDA89-DE9E-95A3-0C25-B87D52F7BCC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86988" y="6200325"/>
            <a:ext cx="1871849" cy="607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417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4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C1B1A2-92CF-AA9B-CA12-CFE4F34AFB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uadroTexto 20">
            <a:extLst>
              <a:ext uri="{FF2B5EF4-FFF2-40B4-BE49-F238E27FC236}">
                <a16:creationId xmlns:a16="http://schemas.microsoft.com/office/drawing/2014/main" id="{9FEEA4B8-8980-FE7C-ADC9-76F529387D82}"/>
              </a:ext>
            </a:extLst>
          </p:cNvPr>
          <p:cNvSpPr txBox="1"/>
          <p:nvPr/>
        </p:nvSpPr>
        <p:spPr>
          <a:xfrm>
            <a:off x="3132557" y="5596112"/>
            <a:ext cx="52145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>
                <a:solidFill>
                  <a:schemeClr val="bg2">
                    <a:lumMod val="25000"/>
                  </a:schemeClr>
                </a:solidFill>
                <a:latin typeface="Candara" panose="020E0502030303020204" pitchFamily="34" charset="0"/>
              </a:rPr>
              <a:t>El </a:t>
            </a:r>
            <a:r>
              <a:rPr lang="es-ES" b="1" dirty="0">
                <a:solidFill>
                  <a:schemeClr val="bg2">
                    <a:lumMod val="25000"/>
                  </a:schemeClr>
                </a:solidFill>
                <a:latin typeface="Candara" panose="020E0502030303020204" pitchFamily="34" charset="0"/>
              </a:rPr>
              <a:t>84,2% </a:t>
            </a:r>
            <a:r>
              <a:rPr lang="es-ES" dirty="0">
                <a:solidFill>
                  <a:schemeClr val="bg2">
                    <a:lumMod val="25000"/>
                  </a:schemeClr>
                </a:solidFill>
                <a:latin typeface="Candara" panose="020E0502030303020204" pitchFamily="34" charset="0"/>
              </a:rPr>
              <a:t>se muestra optimista y considera que </a:t>
            </a:r>
            <a:r>
              <a:rPr lang="es-ES" b="1" dirty="0">
                <a:solidFill>
                  <a:srgbClr val="5E2EFF"/>
                </a:solidFill>
                <a:latin typeface="Candara" panose="020E0502030303020204" pitchFamily="34" charset="0"/>
              </a:rPr>
              <a:t>tendrá una carrera profesional </a:t>
            </a:r>
            <a:r>
              <a:rPr lang="es-ES" dirty="0">
                <a:solidFill>
                  <a:schemeClr val="bg2">
                    <a:lumMod val="25000"/>
                  </a:schemeClr>
                </a:solidFill>
                <a:latin typeface="Candara" panose="020E0502030303020204" pitchFamily="34" charset="0"/>
              </a:rPr>
              <a:t>en el futuro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D84103C-FD6F-09E4-4E31-12971918659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3100" y="5327741"/>
            <a:ext cx="1294295" cy="171935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6CB31EF-CF23-B917-C830-C3B415B78C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5696" y="2376241"/>
            <a:ext cx="5524423" cy="3164029"/>
          </a:xfrm>
          <a:prstGeom prst="rect">
            <a:avLst/>
          </a:prstGeom>
        </p:spPr>
      </p:pic>
      <p:sp>
        <p:nvSpPr>
          <p:cNvPr id="20" name="Rectángulo 19">
            <a:extLst>
              <a:ext uri="{FF2B5EF4-FFF2-40B4-BE49-F238E27FC236}">
                <a16:creationId xmlns:a16="http://schemas.microsoft.com/office/drawing/2014/main" id="{3052FE76-3E10-E9B6-C3F4-AB063888C772}"/>
              </a:ext>
            </a:extLst>
          </p:cNvPr>
          <p:cNvSpPr/>
          <p:nvPr/>
        </p:nvSpPr>
        <p:spPr>
          <a:xfrm>
            <a:off x="2383505" y="2464969"/>
            <a:ext cx="5872989" cy="1233148"/>
          </a:xfrm>
          <a:prstGeom prst="rect">
            <a:avLst/>
          </a:prstGeom>
          <a:noFill/>
          <a:ln w="57150">
            <a:solidFill>
              <a:srgbClr val="5E2E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25" name="Grupo 24">
            <a:extLst>
              <a:ext uri="{FF2B5EF4-FFF2-40B4-BE49-F238E27FC236}">
                <a16:creationId xmlns:a16="http://schemas.microsoft.com/office/drawing/2014/main" id="{1DEEA165-6C41-C393-0A77-09FABB5638F2}"/>
              </a:ext>
            </a:extLst>
          </p:cNvPr>
          <p:cNvGrpSpPr/>
          <p:nvPr/>
        </p:nvGrpSpPr>
        <p:grpSpPr>
          <a:xfrm>
            <a:off x="6992617" y="2383829"/>
            <a:ext cx="3700806" cy="787361"/>
            <a:chOff x="6992617" y="2383829"/>
            <a:chExt cx="3700806" cy="787361"/>
          </a:xfrm>
        </p:grpSpPr>
        <p:grpSp>
          <p:nvGrpSpPr>
            <p:cNvPr id="4" name="Grupo 3">
              <a:extLst>
                <a:ext uri="{FF2B5EF4-FFF2-40B4-BE49-F238E27FC236}">
                  <a16:creationId xmlns:a16="http://schemas.microsoft.com/office/drawing/2014/main" id="{2E077C21-470B-6F6E-7B7D-B712DDB7D93D}"/>
                </a:ext>
              </a:extLst>
            </p:cNvPr>
            <p:cNvGrpSpPr/>
            <p:nvPr/>
          </p:nvGrpSpPr>
          <p:grpSpPr>
            <a:xfrm>
              <a:off x="9656304" y="2383829"/>
              <a:ext cx="1037119" cy="787361"/>
              <a:chOff x="7947388" y="2005262"/>
              <a:chExt cx="1037119" cy="787361"/>
            </a:xfrm>
          </p:grpSpPr>
          <p:sp>
            <p:nvSpPr>
              <p:cNvPr id="5" name="Rectángulo 4">
                <a:extLst>
                  <a:ext uri="{FF2B5EF4-FFF2-40B4-BE49-F238E27FC236}">
                    <a16:creationId xmlns:a16="http://schemas.microsoft.com/office/drawing/2014/main" id="{341707DD-868C-FFD5-3E15-E7718D59CE4D}"/>
                  </a:ext>
                </a:extLst>
              </p:cNvPr>
              <p:cNvSpPr/>
              <p:nvPr/>
            </p:nvSpPr>
            <p:spPr>
              <a:xfrm>
                <a:off x="7947390" y="2005262"/>
                <a:ext cx="993361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CO" b="1" noProof="1">
                    <a:solidFill>
                      <a:schemeClr val="bg2">
                        <a:lumMod val="25000"/>
                      </a:schemeClr>
                    </a:solidFill>
                    <a:latin typeface="Candara" panose="020E0502030303020204" pitchFamily="34" charset="0"/>
                  </a:rPr>
                  <a:t>Z= 55,4%</a:t>
                </a:r>
              </a:p>
            </p:txBody>
          </p:sp>
          <p:sp>
            <p:nvSpPr>
              <p:cNvPr id="7" name="Rectángulo 6">
                <a:extLst>
                  <a:ext uri="{FF2B5EF4-FFF2-40B4-BE49-F238E27FC236}">
                    <a16:creationId xmlns:a16="http://schemas.microsoft.com/office/drawing/2014/main" id="{4A570A10-20C4-3AA2-7FC1-42F5A379E223}"/>
                  </a:ext>
                </a:extLst>
              </p:cNvPr>
              <p:cNvSpPr/>
              <p:nvPr/>
            </p:nvSpPr>
            <p:spPr>
              <a:xfrm>
                <a:off x="7947389" y="2423291"/>
                <a:ext cx="1024135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l-GR" b="1" noProof="1">
                    <a:solidFill>
                      <a:schemeClr val="bg2">
                        <a:lumMod val="25000"/>
                      </a:schemeClr>
                    </a:solidFill>
                    <a:latin typeface="Candara" panose="020E0502030303020204" pitchFamily="34" charset="0"/>
                  </a:rPr>
                  <a:t>α</a:t>
                </a:r>
                <a:r>
                  <a:rPr lang="es-CO" b="1" noProof="1">
                    <a:solidFill>
                      <a:schemeClr val="bg2">
                        <a:lumMod val="25000"/>
                      </a:schemeClr>
                    </a:solidFill>
                    <a:latin typeface="Candara" panose="020E0502030303020204" pitchFamily="34" charset="0"/>
                  </a:rPr>
                  <a:t>= 46,4%</a:t>
                </a:r>
              </a:p>
            </p:txBody>
          </p:sp>
          <p:sp>
            <p:nvSpPr>
              <p:cNvPr id="9" name="Rectángulo 8">
                <a:extLst>
                  <a:ext uri="{FF2B5EF4-FFF2-40B4-BE49-F238E27FC236}">
                    <a16:creationId xmlns:a16="http://schemas.microsoft.com/office/drawing/2014/main" id="{D1A19BAB-A523-579A-D4BF-E7CA17EAAA2F}"/>
                  </a:ext>
                </a:extLst>
              </p:cNvPr>
              <p:cNvSpPr/>
              <p:nvPr/>
            </p:nvSpPr>
            <p:spPr>
              <a:xfrm>
                <a:off x="7947388" y="2005262"/>
                <a:ext cx="1037119" cy="787361"/>
              </a:xfrm>
              <a:prstGeom prst="rect">
                <a:avLst/>
              </a:prstGeom>
              <a:noFill/>
              <a:ln w="57150">
                <a:solidFill>
                  <a:srgbClr val="DD22B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sp>
          <p:nvSpPr>
            <p:cNvPr id="10" name="Elipse 9">
              <a:extLst>
                <a:ext uri="{FF2B5EF4-FFF2-40B4-BE49-F238E27FC236}">
                  <a16:creationId xmlns:a16="http://schemas.microsoft.com/office/drawing/2014/main" id="{983E380D-33AA-28D3-99F2-56FBA42AD8A1}"/>
                </a:ext>
              </a:extLst>
            </p:cNvPr>
            <p:cNvSpPr/>
            <p:nvPr/>
          </p:nvSpPr>
          <p:spPr>
            <a:xfrm>
              <a:off x="6992617" y="2500827"/>
              <a:ext cx="1067502" cy="553365"/>
            </a:xfrm>
            <a:prstGeom prst="ellipse">
              <a:avLst/>
            </a:prstGeom>
            <a:noFill/>
            <a:ln w="57150">
              <a:solidFill>
                <a:srgbClr val="DD22B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15" name="Conector recto 14">
              <a:extLst>
                <a:ext uri="{FF2B5EF4-FFF2-40B4-BE49-F238E27FC236}">
                  <a16:creationId xmlns:a16="http://schemas.microsoft.com/office/drawing/2014/main" id="{AC55954B-D3B4-E01D-12F0-28AE1A4B679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60119" y="2741650"/>
              <a:ext cx="1596185" cy="0"/>
            </a:xfrm>
            <a:prstGeom prst="line">
              <a:avLst/>
            </a:prstGeom>
            <a:ln>
              <a:solidFill>
                <a:srgbClr val="DD22B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Rectángulo 23">
            <a:extLst>
              <a:ext uri="{FF2B5EF4-FFF2-40B4-BE49-F238E27FC236}">
                <a16:creationId xmlns:a16="http://schemas.microsoft.com/office/drawing/2014/main" id="{5413F5CA-401F-D84D-0895-B26A84F9DDF5}"/>
              </a:ext>
            </a:extLst>
          </p:cNvPr>
          <p:cNvSpPr/>
          <p:nvPr/>
        </p:nvSpPr>
        <p:spPr>
          <a:xfrm>
            <a:off x="2781377" y="1453091"/>
            <a:ext cx="55244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400" b="1" noProof="1">
                <a:solidFill>
                  <a:schemeClr val="accent5"/>
                </a:solidFill>
                <a:latin typeface="Candara" panose="020E0502030303020204" pitchFamily="34" charset="0"/>
              </a:rPr>
              <a:t>INICIO DE UNA CARRERA PROFESIONAL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8A7C1A3-360E-7075-10BA-DA8DE14F409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8572" y="-349773"/>
            <a:ext cx="5226424" cy="1538287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E1210CE3-B993-307C-E25F-BC31EFEFDF18}"/>
              </a:ext>
            </a:extLst>
          </p:cNvPr>
          <p:cNvSpPr txBox="1"/>
          <p:nvPr/>
        </p:nvSpPr>
        <p:spPr>
          <a:xfrm>
            <a:off x="4474524" y="191001"/>
            <a:ext cx="43630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>
                <a:solidFill>
                  <a:schemeClr val="bg1"/>
                </a:solidFill>
                <a:latin typeface="DK Jalebi" panose="02000000000000000000" pitchFamily="2" charset="77"/>
              </a:rPr>
              <a:t>Perspectiva futura</a:t>
            </a:r>
          </a:p>
        </p:txBody>
      </p:sp>
      <p:pic>
        <p:nvPicPr>
          <p:cNvPr id="16" name="Imagen 15" descr="Imagen que contiene Logotipo&#10;&#10;El contenido generado por IA puede ser incorrecto.">
            <a:extLst>
              <a:ext uri="{FF2B5EF4-FFF2-40B4-BE49-F238E27FC236}">
                <a16:creationId xmlns:a16="http://schemas.microsoft.com/office/drawing/2014/main" id="{CEA43D9F-B1E7-98A2-5989-86C457F965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445" y="-43376"/>
            <a:ext cx="1096246" cy="597952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41965C85-FF96-6D82-DC68-BB1666F740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86988" y="6200325"/>
            <a:ext cx="1871849" cy="607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577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8FAA30B5-2961-A5F6-6B0F-8D8D2FD343C1}"/>
              </a:ext>
            </a:extLst>
          </p:cNvPr>
          <p:cNvSpPr/>
          <p:nvPr/>
        </p:nvSpPr>
        <p:spPr>
          <a:xfrm>
            <a:off x="6185647" y="0"/>
            <a:ext cx="600074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0898BF4-C6C1-892C-EBFE-2A7373D256F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" b="2339"/>
          <a:stretch>
            <a:fillRect/>
          </a:stretch>
        </p:blipFill>
        <p:spPr>
          <a:xfrm>
            <a:off x="0" y="1240220"/>
            <a:ext cx="6197353" cy="4039992"/>
          </a:xfrm>
          <a:custGeom>
            <a:avLst/>
            <a:gdLst/>
            <a:ahLst/>
            <a:cxnLst/>
            <a:rect l="l" t="t" r="r" b="b"/>
            <a:pathLst>
              <a:path w="6000749" h="3911828">
                <a:moveTo>
                  <a:pt x="0" y="0"/>
                </a:moveTo>
                <a:lnTo>
                  <a:pt x="6000749" y="0"/>
                </a:lnTo>
                <a:lnTo>
                  <a:pt x="6000749" y="3767827"/>
                </a:lnTo>
                <a:lnTo>
                  <a:pt x="5572124" y="3740378"/>
                </a:lnTo>
                <a:lnTo>
                  <a:pt x="0" y="3911828"/>
                </a:lnTo>
                <a:close/>
              </a:path>
            </a:pathLst>
          </a:cu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F5EBCF70-59B3-B2CE-511B-4840A957265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5646" y="1854612"/>
            <a:ext cx="6006353" cy="3316941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EBCD64DA-8C27-3767-7197-A071E07AB836}"/>
              </a:ext>
            </a:extLst>
          </p:cNvPr>
          <p:cNvSpPr txBox="1"/>
          <p:nvPr/>
        </p:nvSpPr>
        <p:spPr>
          <a:xfrm>
            <a:off x="6090747" y="2781544"/>
            <a:ext cx="5977255" cy="102597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dirty="0">
                <a:solidFill>
                  <a:srgbClr val="800080"/>
                </a:solidFill>
                <a:latin typeface="+mj-lt"/>
                <a:ea typeface="+mj-ea"/>
                <a:cs typeface="+mj-cs"/>
              </a:rPr>
              <a:t>La vision de la IA</a:t>
            </a:r>
          </a:p>
        </p:txBody>
      </p:sp>
    </p:spTree>
    <p:extLst>
      <p:ext uri="{BB962C8B-B14F-4D97-AF65-F5344CB8AC3E}">
        <p14:creationId xmlns:p14="http://schemas.microsoft.com/office/powerpoint/2010/main" val="25602641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>
            <a:extLst>
              <a:ext uri="{FF2B5EF4-FFF2-40B4-BE49-F238E27FC236}">
                <a16:creationId xmlns:a16="http://schemas.microsoft.com/office/drawing/2014/main" id="{828A88E4-BD96-0C27-E909-9C9BCE8442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642" y="1309389"/>
            <a:ext cx="9723963" cy="4041998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B54B068E-A611-F843-B22D-1DF50D00377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478" b="7607"/>
          <a:stretch/>
        </p:blipFill>
        <p:spPr>
          <a:xfrm>
            <a:off x="2438564" y="54566"/>
            <a:ext cx="7155543" cy="11176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5212E4E6-F081-CCD9-581F-200303C7A247}"/>
              </a:ext>
            </a:extLst>
          </p:cNvPr>
          <p:cNvSpPr txBox="1"/>
          <p:nvPr/>
        </p:nvSpPr>
        <p:spPr>
          <a:xfrm>
            <a:off x="3208083" y="367067"/>
            <a:ext cx="4101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>
                <a:solidFill>
                  <a:schemeClr val="bg1"/>
                </a:solidFill>
                <a:latin typeface="DK Jalebi" panose="02000000000000000000" pitchFamily="2" charset="77"/>
              </a:rPr>
              <a:t>Usos principales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C92BA330-D13F-7992-33AC-D53C69C4D1AA}"/>
              </a:ext>
            </a:extLst>
          </p:cNvPr>
          <p:cNvSpPr/>
          <p:nvPr/>
        </p:nvSpPr>
        <p:spPr>
          <a:xfrm>
            <a:off x="821642" y="1430102"/>
            <a:ext cx="9723963" cy="1150970"/>
          </a:xfrm>
          <a:prstGeom prst="rect">
            <a:avLst/>
          </a:prstGeom>
          <a:noFill/>
          <a:ln w="57150">
            <a:solidFill>
              <a:srgbClr val="5E2E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29E18CB-670D-398D-78E7-33719CFCE904}"/>
              </a:ext>
            </a:extLst>
          </p:cNvPr>
          <p:cNvSpPr txBox="1"/>
          <p:nvPr/>
        </p:nvSpPr>
        <p:spPr>
          <a:xfrm>
            <a:off x="2560662" y="5548611"/>
            <a:ext cx="654995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dirty="0">
                <a:solidFill>
                  <a:schemeClr val="bg2">
                    <a:lumMod val="25000"/>
                  </a:schemeClr>
                </a:solidFill>
                <a:latin typeface="Candara" panose="020E0502030303020204" pitchFamily="34" charset="0"/>
              </a:rPr>
              <a:t>Dos usos dominantes y vinculados con el </a:t>
            </a:r>
            <a:r>
              <a:rPr lang="es-ES" b="1" dirty="0">
                <a:solidFill>
                  <a:schemeClr val="bg1"/>
                </a:solidFill>
                <a:highlight>
                  <a:srgbClr val="5E2EFF"/>
                </a:highlight>
                <a:latin typeface="Candara" panose="020E0502030303020204" pitchFamily="34" charset="0"/>
              </a:rPr>
              <a:t>ámbito académico </a:t>
            </a:r>
            <a:endParaRPr lang="es-ES" b="1" dirty="0">
              <a:solidFill>
                <a:schemeClr val="bg1"/>
              </a:solidFill>
              <a:highlight>
                <a:srgbClr val="5E2EFF"/>
              </a:highlight>
              <a:latin typeface="Candara" panose="020E0502030303020204" pitchFamily="34" charset="0"/>
              <a:sym typeface="Wingdings" panose="05000000000000000000" pitchFamily="2" charset="2"/>
            </a:endParaRPr>
          </a:p>
          <a:p>
            <a:pPr algn="ctr"/>
            <a:endParaRPr lang="es-ES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5E2EFF"/>
              </a:highlight>
              <a:latin typeface="Candara" panose="020E0502030303020204" pitchFamily="34" charset="0"/>
              <a:sym typeface="Wingdings" panose="05000000000000000000" pitchFamily="2" charset="2"/>
            </a:endParaRPr>
          </a:p>
          <a:p>
            <a:pPr algn="ctr"/>
            <a:endParaRPr lang="es-ES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5E2EFF"/>
              </a:highlight>
              <a:latin typeface="Candara" panose="020E0502030303020204" pitchFamily="34" charset="0"/>
              <a:sym typeface="Wingdings" panose="05000000000000000000" pitchFamily="2" charset="2"/>
            </a:endParaRPr>
          </a:p>
          <a:p>
            <a:pPr algn="ctr"/>
            <a:r>
              <a:rPr lang="es-ES" dirty="0">
                <a:solidFill>
                  <a:schemeClr val="bg2">
                    <a:lumMod val="25000"/>
                  </a:schemeClr>
                </a:solidFill>
                <a:latin typeface="Candara" panose="020E0502030303020204" pitchFamily="34" charset="0"/>
                <a:sym typeface="Wingdings" panose="05000000000000000000" pitchFamily="2" charset="2"/>
              </a:rPr>
              <a:t> </a:t>
            </a:r>
            <a:r>
              <a:rPr lang="es-ES" b="1" dirty="0">
                <a:solidFill>
                  <a:srgbClr val="5E2EFF"/>
                </a:solidFill>
                <a:latin typeface="Candara" panose="020E0502030303020204" pitchFamily="34" charset="0"/>
                <a:sym typeface="Wingdings" panose="05000000000000000000" pitchFamily="2" charset="2"/>
              </a:rPr>
              <a:t>Búsqueda de información y estudiar o para hacer deberes/tareas</a:t>
            </a:r>
            <a:endParaRPr lang="es-ES" b="1" dirty="0">
              <a:solidFill>
                <a:srgbClr val="5E2EFF"/>
              </a:solidFill>
              <a:latin typeface="Candara" panose="020E0502030303020204" pitchFamily="34" charset="0"/>
            </a:endParaRPr>
          </a:p>
        </p:txBody>
      </p:sp>
      <p:sp>
        <p:nvSpPr>
          <p:cNvPr id="6" name="Flecha: hacia abajo 5">
            <a:extLst>
              <a:ext uri="{FF2B5EF4-FFF2-40B4-BE49-F238E27FC236}">
                <a16:creationId xmlns:a16="http://schemas.microsoft.com/office/drawing/2014/main" id="{9B40B113-9E17-CB49-AE98-24DA6850F65A}"/>
              </a:ext>
            </a:extLst>
          </p:cNvPr>
          <p:cNvSpPr/>
          <p:nvPr/>
        </p:nvSpPr>
        <p:spPr>
          <a:xfrm>
            <a:off x="5572113" y="5983790"/>
            <a:ext cx="580845" cy="319100"/>
          </a:xfrm>
          <a:prstGeom prst="downArrow">
            <a:avLst/>
          </a:prstGeom>
          <a:solidFill>
            <a:srgbClr val="00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" name="Imagen 6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94642FF1-C4BC-27AC-0590-C526FBFB6B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36" y="4642173"/>
            <a:ext cx="2143328" cy="214332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5117A62-6E65-0F33-27CE-81BE9D845DD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5605" y="54566"/>
            <a:ext cx="1074378" cy="1129758"/>
          </a:xfrm>
          <a:prstGeom prst="rect">
            <a:avLst/>
          </a:prstGeom>
        </p:spPr>
      </p:pic>
      <p:pic>
        <p:nvPicPr>
          <p:cNvPr id="14" name="Imagen 13" descr="Imagen que contiene Logotipo&#10;&#10;El contenido generado por IA puede ser incorrecto.">
            <a:extLst>
              <a:ext uri="{FF2B5EF4-FFF2-40B4-BE49-F238E27FC236}">
                <a16:creationId xmlns:a16="http://schemas.microsoft.com/office/drawing/2014/main" id="{B5B5B18D-01A0-E2C7-AF37-CADE9241F6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445" y="-43376"/>
            <a:ext cx="1096246" cy="597952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5F4ACBBC-186F-75AE-6AE7-C0AF461F16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86988" y="6200325"/>
            <a:ext cx="1871849" cy="607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2987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3BF2B6-D9E3-D0B1-39AF-8AD931FF3A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50AB5586-AC86-A279-3378-8C9D4CB0C864}"/>
              </a:ext>
            </a:extLst>
          </p:cNvPr>
          <p:cNvSpPr/>
          <p:nvPr/>
        </p:nvSpPr>
        <p:spPr>
          <a:xfrm>
            <a:off x="729818" y="5338952"/>
            <a:ext cx="10249466" cy="828384"/>
          </a:xfrm>
          <a:custGeom>
            <a:avLst/>
            <a:gdLst>
              <a:gd name="connsiteX0" fmla="*/ 0 w 10249466"/>
              <a:gd name="connsiteY0" fmla="*/ 0 h 828384"/>
              <a:gd name="connsiteX1" fmla="*/ 375814 w 10249466"/>
              <a:gd name="connsiteY1" fmla="*/ 0 h 828384"/>
              <a:gd name="connsiteX2" fmla="*/ 1059111 w 10249466"/>
              <a:gd name="connsiteY2" fmla="*/ 0 h 828384"/>
              <a:gd name="connsiteX3" fmla="*/ 1947399 w 10249466"/>
              <a:gd name="connsiteY3" fmla="*/ 0 h 828384"/>
              <a:gd name="connsiteX4" fmla="*/ 2323212 w 10249466"/>
              <a:gd name="connsiteY4" fmla="*/ 0 h 828384"/>
              <a:gd name="connsiteX5" fmla="*/ 3211499 w 10249466"/>
              <a:gd name="connsiteY5" fmla="*/ 0 h 828384"/>
              <a:gd name="connsiteX6" fmla="*/ 3792302 w 10249466"/>
              <a:gd name="connsiteY6" fmla="*/ 0 h 828384"/>
              <a:gd name="connsiteX7" fmla="*/ 4270611 w 10249466"/>
              <a:gd name="connsiteY7" fmla="*/ 0 h 828384"/>
              <a:gd name="connsiteX8" fmla="*/ 4953909 w 10249466"/>
              <a:gd name="connsiteY8" fmla="*/ 0 h 828384"/>
              <a:gd name="connsiteX9" fmla="*/ 5637206 w 10249466"/>
              <a:gd name="connsiteY9" fmla="*/ 0 h 828384"/>
              <a:gd name="connsiteX10" fmla="*/ 6115515 w 10249466"/>
              <a:gd name="connsiteY10" fmla="*/ 0 h 828384"/>
              <a:gd name="connsiteX11" fmla="*/ 6696318 w 10249466"/>
              <a:gd name="connsiteY11" fmla="*/ 0 h 828384"/>
              <a:gd name="connsiteX12" fmla="*/ 7277121 w 10249466"/>
              <a:gd name="connsiteY12" fmla="*/ 0 h 828384"/>
              <a:gd name="connsiteX13" fmla="*/ 7857924 w 10249466"/>
              <a:gd name="connsiteY13" fmla="*/ 0 h 828384"/>
              <a:gd name="connsiteX14" fmla="*/ 8643716 w 10249466"/>
              <a:gd name="connsiteY14" fmla="*/ 0 h 828384"/>
              <a:gd name="connsiteX15" fmla="*/ 9429509 w 10249466"/>
              <a:gd name="connsiteY15" fmla="*/ 0 h 828384"/>
              <a:gd name="connsiteX16" fmla="*/ 10249466 w 10249466"/>
              <a:gd name="connsiteY16" fmla="*/ 0 h 828384"/>
              <a:gd name="connsiteX17" fmla="*/ 10249466 w 10249466"/>
              <a:gd name="connsiteY17" fmla="*/ 430760 h 828384"/>
              <a:gd name="connsiteX18" fmla="*/ 10249466 w 10249466"/>
              <a:gd name="connsiteY18" fmla="*/ 828384 h 828384"/>
              <a:gd name="connsiteX19" fmla="*/ 9463674 w 10249466"/>
              <a:gd name="connsiteY19" fmla="*/ 828384 h 828384"/>
              <a:gd name="connsiteX20" fmla="*/ 8575387 w 10249466"/>
              <a:gd name="connsiteY20" fmla="*/ 828384 h 828384"/>
              <a:gd name="connsiteX21" fmla="*/ 7892089 w 10249466"/>
              <a:gd name="connsiteY21" fmla="*/ 828384 h 828384"/>
              <a:gd name="connsiteX22" fmla="*/ 7106296 w 10249466"/>
              <a:gd name="connsiteY22" fmla="*/ 828384 h 828384"/>
              <a:gd name="connsiteX23" fmla="*/ 6730483 w 10249466"/>
              <a:gd name="connsiteY23" fmla="*/ 828384 h 828384"/>
              <a:gd name="connsiteX24" fmla="*/ 6252174 w 10249466"/>
              <a:gd name="connsiteY24" fmla="*/ 828384 h 828384"/>
              <a:gd name="connsiteX25" fmla="*/ 5671371 w 10249466"/>
              <a:gd name="connsiteY25" fmla="*/ 828384 h 828384"/>
              <a:gd name="connsiteX26" fmla="*/ 4885579 w 10249466"/>
              <a:gd name="connsiteY26" fmla="*/ 828384 h 828384"/>
              <a:gd name="connsiteX27" fmla="*/ 4509765 w 10249466"/>
              <a:gd name="connsiteY27" fmla="*/ 828384 h 828384"/>
              <a:gd name="connsiteX28" fmla="*/ 3723973 w 10249466"/>
              <a:gd name="connsiteY28" fmla="*/ 828384 h 828384"/>
              <a:gd name="connsiteX29" fmla="*/ 2938180 w 10249466"/>
              <a:gd name="connsiteY29" fmla="*/ 828384 h 828384"/>
              <a:gd name="connsiteX30" fmla="*/ 2049893 w 10249466"/>
              <a:gd name="connsiteY30" fmla="*/ 828384 h 828384"/>
              <a:gd name="connsiteX31" fmla="*/ 1264101 w 10249466"/>
              <a:gd name="connsiteY31" fmla="*/ 828384 h 828384"/>
              <a:gd name="connsiteX32" fmla="*/ 0 w 10249466"/>
              <a:gd name="connsiteY32" fmla="*/ 828384 h 828384"/>
              <a:gd name="connsiteX33" fmla="*/ 0 w 10249466"/>
              <a:gd name="connsiteY33" fmla="*/ 439044 h 828384"/>
              <a:gd name="connsiteX34" fmla="*/ 0 w 10249466"/>
              <a:gd name="connsiteY34" fmla="*/ 0 h 828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249466" h="828384" fill="none" extrusionOk="0">
                <a:moveTo>
                  <a:pt x="0" y="0"/>
                </a:moveTo>
                <a:cubicBezTo>
                  <a:pt x="179316" y="13753"/>
                  <a:pt x="231718" y="16767"/>
                  <a:pt x="375814" y="0"/>
                </a:cubicBezTo>
                <a:cubicBezTo>
                  <a:pt x="519910" y="-16767"/>
                  <a:pt x="749328" y="28997"/>
                  <a:pt x="1059111" y="0"/>
                </a:cubicBezTo>
                <a:cubicBezTo>
                  <a:pt x="1368894" y="-28997"/>
                  <a:pt x="1703083" y="-42632"/>
                  <a:pt x="1947399" y="0"/>
                </a:cubicBezTo>
                <a:cubicBezTo>
                  <a:pt x="2191715" y="42632"/>
                  <a:pt x="2143405" y="12004"/>
                  <a:pt x="2323212" y="0"/>
                </a:cubicBezTo>
                <a:cubicBezTo>
                  <a:pt x="2503019" y="-12004"/>
                  <a:pt x="2967488" y="4292"/>
                  <a:pt x="3211499" y="0"/>
                </a:cubicBezTo>
                <a:cubicBezTo>
                  <a:pt x="3455510" y="-4292"/>
                  <a:pt x="3521210" y="504"/>
                  <a:pt x="3792302" y="0"/>
                </a:cubicBezTo>
                <a:cubicBezTo>
                  <a:pt x="4063394" y="-504"/>
                  <a:pt x="4148734" y="-3464"/>
                  <a:pt x="4270611" y="0"/>
                </a:cubicBezTo>
                <a:cubicBezTo>
                  <a:pt x="4392488" y="3464"/>
                  <a:pt x="4814013" y="34091"/>
                  <a:pt x="4953909" y="0"/>
                </a:cubicBezTo>
                <a:cubicBezTo>
                  <a:pt x="5093805" y="-34091"/>
                  <a:pt x="5383819" y="29094"/>
                  <a:pt x="5637206" y="0"/>
                </a:cubicBezTo>
                <a:cubicBezTo>
                  <a:pt x="5890593" y="-29094"/>
                  <a:pt x="5983228" y="18071"/>
                  <a:pt x="6115515" y="0"/>
                </a:cubicBezTo>
                <a:cubicBezTo>
                  <a:pt x="6247802" y="-18071"/>
                  <a:pt x="6416186" y="22146"/>
                  <a:pt x="6696318" y="0"/>
                </a:cubicBezTo>
                <a:cubicBezTo>
                  <a:pt x="6976450" y="-22146"/>
                  <a:pt x="7158935" y="-13843"/>
                  <a:pt x="7277121" y="0"/>
                </a:cubicBezTo>
                <a:cubicBezTo>
                  <a:pt x="7395307" y="13843"/>
                  <a:pt x="7728961" y="14734"/>
                  <a:pt x="7857924" y="0"/>
                </a:cubicBezTo>
                <a:cubicBezTo>
                  <a:pt x="7986887" y="-14734"/>
                  <a:pt x="8324020" y="16749"/>
                  <a:pt x="8643716" y="0"/>
                </a:cubicBezTo>
                <a:cubicBezTo>
                  <a:pt x="8963412" y="-16749"/>
                  <a:pt x="9057657" y="23906"/>
                  <a:pt x="9429509" y="0"/>
                </a:cubicBezTo>
                <a:cubicBezTo>
                  <a:pt x="9801361" y="-23906"/>
                  <a:pt x="10005012" y="-25971"/>
                  <a:pt x="10249466" y="0"/>
                </a:cubicBezTo>
                <a:cubicBezTo>
                  <a:pt x="10239350" y="150481"/>
                  <a:pt x="10254815" y="304535"/>
                  <a:pt x="10249466" y="430760"/>
                </a:cubicBezTo>
                <a:cubicBezTo>
                  <a:pt x="10244117" y="556985"/>
                  <a:pt x="10265136" y="662709"/>
                  <a:pt x="10249466" y="828384"/>
                </a:cubicBezTo>
                <a:cubicBezTo>
                  <a:pt x="9965782" y="861983"/>
                  <a:pt x="9698817" y="855883"/>
                  <a:pt x="9463674" y="828384"/>
                </a:cubicBezTo>
                <a:cubicBezTo>
                  <a:pt x="9228531" y="800885"/>
                  <a:pt x="8777685" y="801317"/>
                  <a:pt x="8575387" y="828384"/>
                </a:cubicBezTo>
                <a:cubicBezTo>
                  <a:pt x="8373089" y="855451"/>
                  <a:pt x="8074997" y="808592"/>
                  <a:pt x="7892089" y="828384"/>
                </a:cubicBezTo>
                <a:cubicBezTo>
                  <a:pt x="7709181" y="848176"/>
                  <a:pt x="7476043" y="850240"/>
                  <a:pt x="7106296" y="828384"/>
                </a:cubicBezTo>
                <a:cubicBezTo>
                  <a:pt x="6736549" y="806528"/>
                  <a:pt x="6871904" y="831266"/>
                  <a:pt x="6730483" y="828384"/>
                </a:cubicBezTo>
                <a:cubicBezTo>
                  <a:pt x="6589062" y="825502"/>
                  <a:pt x="6408731" y="843512"/>
                  <a:pt x="6252174" y="828384"/>
                </a:cubicBezTo>
                <a:cubicBezTo>
                  <a:pt x="6095617" y="813256"/>
                  <a:pt x="5924162" y="837096"/>
                  <a:pt x="5671371" y="828384"/>
                </a:cubicBezTo>
                <a:cubicBezTo>
                  <a:pt x="5418580" y="819672"/>
                  <a:pt x="5095714" y="808214"/>
                  <a:pt x="4885579" y="828384"/>
                </a:cubicBezTo>
                <a:cubicBezTo>
                  <a:pt x="4675444" y="848554"/>
                  <a:pt x="4662714" y="812592"/>
                  <a:pt x="4509765" y="828384"/>
                </a:cubicBezTo>
                <a:cubicBezTo>
                  <a:pt x="4356816" y="844176"/>
                  <a:pt x="3890804" y="843175"/>
                  <a:pt x="3723973" y="828384"/>
                </a:cubicBezTo>
                <a:cubicBezTo>
                  <a:pt x="3557142" y="813593"/>
                  <a:pt x="3118401" y="805848"/>
                  <a:pt x="2938180" y="828384"/>
                </a:cubicBezTo>
                <a:cubicBezTo>
                  <a:pt x="2757959" y="850920"/>
                  <a:pt x="2292763" y="828755"/>
                  <a:pt x="2049893" y="828384"/>
                </a:cubicBezTo>
                <a:cubicBezTo>
                  <a:pt x="1807023" y="828013"/>
                  <a:pt x="1590015" y="796160"/>
                  <a:pt x="1264101" y="828384"/>
                </a:cubicBezTo>
                <a:cubicBezTo>
                  <a:pt x="938187" y="860608"/>
                  <a:pt x="253885" y="770364"/>
                  <a:pt x="0" y="828384"/>
                </a:cubicBezTo>
                <a:cubicBezTo>
                  <a:pt x="-14464" y="711961"/>
                  <a:pt x="12118" y="614867"/>
                  <a:pt x="0" y="439044"/>
                </a:cubicBezTo>
                <a:cubicBezTo>
                  <a:pt x="-12118" y="263221"/>
                  <a:pt x="-11144" y="164335"/>
                  <a:pt x="0" y="0"/>
                </a:cubicBezTo>
                <a:close/>
              </a:path>
              <a:path w="10249466" h="828384" stroke="0" extrusionOk="0">
                <a:moveTo>
                  <a:pt x="0" y="0"/>
                </a:moveTo>
                <a:cubicBezTo>
                  <a:pt x="221569" y="-11675"/>
                  <a:pt x="316818" y="10502"/>
                  <a:pt x="478308" y="0"/>
                </a:cubicBezTo>
                <a:cubicBezTo>
                  <a:pt x="639798" y="-10502"/>
                  <a:pt x="874606" y="5134"/>
                  <a:pt x="1059111" y="0"/>
                </a:cubicBezTo>
                <a:cubicBezTo>
                  <a:pt x="1243616" y="-5134"/>
                  <a:pt x="1443115" y="-2627"/>
                  <a:pt x="1639915" y="0"/>
                </a:cubicBezTo>
                <a:cubicBezTo>
                  <a:pt x="1836715" y="2627"/>
                  <a:pt x="2004524" y="22017"/>
                  <a:pt x="2323212" y="0"/>
                </a:cubicBezTo>
                <a:cubicBezTo>
                  <a:pt x="2641900" y="-22017"/>
                  <a:pt x="2717752" y="21120"/>
                  <a:pt x="3109005" y="0"/>
                </a:cubicBezTo>
                <a:cubicBezTo>
                  <a:pt x="3500258" y="-21120"/>
                  <a:pt x="3457694" y="20671"/>
                  <a:pt x="3792302" y="0"/>
                </a:cubicBezTo>
                <a:cubicBezTo>
                  <a:pt x="4126910" y="-20671"/>
                  <a:pt x="4043024" y="-6361"/>
                  <a:pt x="4168116" y="0"/>
                </a:cubicBezTo>
                <a:cubicBezTo>
                  <a:pt x="4293208" y="6361"/>
                  <a:pt x="4370318" y="16757"/>
                  <a:pt x="4543930" y="0"/>
                </a:cubicBezTo>
                <a:cubicBezTo>
                  <a:pt x="4717542" y="-16757"/>
                  <a:pt x="4926593" y="15578"/>
                  <a:pt x="5124733" y="0"/>
                </a:cubicBezTo>
                <a:cubicBezTo>
                  <a:pt x="5322873" y="-15578"/>
                  <a:pt x="5321084" y="9013"/>
                  <a:pt x="5500547" y="0"/>
                </a:cubicBezTo>
                <a:cubicBezTo>
                  <a:pt x="5680010" y="-9013"/>
                  <a:pt x="6070260" y="41937"/>
                  <a:pt x="6388834" y="0"/>
                </a:cubicBezTo>
                <a:cubicBezTo>
                  <a:pt x="6707408" y="-41937"/>
                  <a:pt x="6746057" y="20801"/>
                  <a:pt x="6867142" y="0"/>
                </a:cubicBezTo>
                <a:cubicBezTo>
                  <a:pt x="6988227" y="-20801"/>
                  <a:pt x="7257810" y="-1025"/>
                  <a:pt x="7550440" y="0"/>
                </a:cubicBezTo>
                <a:cubicBezTo>
                  <a:pt x="7843070" y="1025"/>
                  <a:pt x="8196873" y="30633"/>
                  <a:pt x="8438727" y="0"/>
                </a:cubicBezTo>
                <a:cubicBezTo>
                  <a:pt x="8680581" y="-30633"/>
                  <a:pt x="8707575" y="-7593"/>
                  <a:pt x="8814541" y="0"/>
                </a:cubicBezTo>
                <a:cubicBezTo>
                  <a:pt x="8921507" y="7593"/>
                  <a:pt x="9045412" y="-16250"/>
                  <a:pt x="9190355" y="0"/>
                </a:cubicBezTo>
                <a:cubicBezTo>
                  <a:pt x="9335298" y="16250"/>
                  <a:pt x="10014885" y="-46442"/>
                  <a:pt x="10249466" y="0"/>
                </a:cubicBezTo>
                <a:cubicBezTo>
                  <a:pt x="10260638" y="121270"/>
                  <a:pt x="10261764" y="272420"/>
                  <a:pt x="10249466" y="422476"/>
                </a:cubicBezTo>
                <a:cubicBezTo>
                  <a:pt x="10237168" y="572532"/>
                  <a:pt x="10239804" y="672998"/>
                  <a:pt x="10249466" y="828384"/>
                </a:cubicBezTo>
                <a:cubicBezTo>
                  <a:pt x="10079802" y="806911"/>
                  <a:pt x="9893388" y="839734"/>
                  <a:pt x="9771158" y="828384"/>
                </a:cubicBezTo>
                <a:cubicBezTo>
                  <a:pt x="9648928" y="817034"/>
                  <a:pt x="9280886" y="863315"/>
                  <a:pt x="8882871" y="828384"/>
                </a:cubicBezTo>
                <a:cubicBezTo>
                  <a:pt x="8484856" y="793453"/>
                  <a:pt x="8527032" y="852235"/>
                  <a:pt x="8302067" y="828384"/>
                </a:cubicBezTo>
                <a:cubicBezTo>
                  <a:pt x="8077102" y="804533"/>
                  <a:pt x="7633405" y="787321"/>
                  <a:pt x="7413780" y="828384"/>
                </a:cubicBezTo>
                <a:cubicBezTo>
                  <a:pt x="7194155" y="869447"/>
                  <a:pt x="7221084" y="833605"/>
                  <a:pt x="7037967" y="828384"/>
                </a:cubicBezTo>
                <a:cubicBezTo>
                  <a:pt x="6854850" y="823163"/>
                  <a:pt x="6456019" y="848245"/>
                  <a:pt x="6149680" y="828384"/>
                </a:cubicBezTo>
                <a:cubicBezTo>
                  <a:pt x="5843341" y="808523"/>
                  <a:pt x="5540817" y="798532"/>
                  <a:pt x="5363887" y="828384"/>
                </a:cubicBezTo>
                <a:cubicBezTo>
                  <a:pt x="5186957" y="858236"/>
                  <a:pt x="5081119" y="849980"/>
                  <a:pt x="4885579" y="828384"/>
                </a:cubicBezTo>
                <a:cubicBezTo>
                  <a:pt x="4690039" y="806788"/>
                  <a:pt x="4414195" y="845340"/>
                  <a:pt x="4099786" y="828384"/>
                </a:cubicBezTo>
                <a:cubicBezTo>
                  <a:pt x="3785377" y="811428"/>
                  <a:pt x="3757382" y="832935"/>
                  <a:pt x="3621478" y="828384"/>
                </a:cubicBezTo>
                <a:cubicBezTo>
                  <a:pt x="3485574" y="823833"/>
                  <a:pt x="3123729" y="833826"/>
                  <a:pt x="2835686" y="828384"/>
                </a:cubicBezTo>
                <a:cubicBezTo>
                  <a:pt x="2547643" y="822942"/>
                  <a:pt x="2315802" y="834309"/>
                  <a:pt x="2152388" y="828384"/>
                </a:cubicBezTo>
                <a:cubicBezTo>
                  <a:pt x="1988974" y="822459"/>
                  <a:pt x="1596370" y="822672"/>
                  <a:pt x="1366595" y="828384"/>
                </a:cubicBezTo>
                <a:cubicBezTo>
                  <a:pt x="1136820" y="834096"/>
                  <a:pt x="871499" y="822740"/>
                  <a:pt x="683298" y="828384"/>
                </a:cubicBezTo>
                <a:cubicBezTo>
                  <a:pt x="495097" y="834028"/>
                  <a:pt x="187148" y="818456"/>
                  <a:pt x="0" y="828384"/>
                </a:cubicBezTo>
                <a:cubicBezTo>
                  <a:pt x="-12045" y="664980"/>
                  <a:pt x="8747" y="556695"/>
                  <a:pt x="0" y="430760"/>
                </a:cubicBezTo>
                <a:cubicBezTo>
                  <a:pt x="-8747" y="304825"/>
                  <a:pt x="-891" y="102599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solidFill>
              <a:srgbClr val="AB43DD"/>
            </a:solidFill>
            <a:extLst>
              <a:ext uri="{C807C97D-BFC1-408E-A445-0C87EB9F89A2}">
                <ask:lineSketchStyleProps xmlns:ask="http://schemas.microsoft.com/office/drawing/2018/sketchyshapes" sd="29999198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B4B1BCD8-3DE4-AFBF-2D34-CF0B78FF84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36978"/>
            <a:ext cx="11528612" cy="2904495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553D00B1-0E1A-8676-C45B-4F1E1B81158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478" b="7607"/>
          <a:stretch/>
        </p:blipFill>
        <p:spPr>
          <a:xfrm>
            <a:off x="2088940" y="131864"/>
            <a:ext cx="7155543" cy="11176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15CF9299-86C6-7167-5B57-22FC4DD96067}"/>
              </a:ext>
            </a:extLst>
          </p:cNvPr>
          <p:cNvSpPr txBox="1"/>
          <p:nvPr/>
        </p:nvSpPr>
        <p:spPr>
          <a:xfrm>
            <a:off x="2858459" y="444365"/>
            <a:ext cx="4101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>
                <a:solidFill>
                  <a:schemeClr val="bg1"/>
                </a:solidFill>
                <a:latin typeface="DK Jalebi" panose="02000000000000000000" pitchFamily="2" charset="77"/>
              </a:rPr>
              <a:t>Beneficios</a:t>
            </a:r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05983B9F-1486-3D28-7C90-FC160C0A8C14}"/>
              </a:ext>
            </a:extLst>
          </p:cNvPr>
          <p:cNvSpPr/>
          <p:nvPr/>
        </p:nvSpPr>
        <p:spPr>
          <a:xfrm>
            <a:off x="5124132" y="4631687"/>
            <a:ext cx="684616" cy="40978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C6248E1-C3FB-62CE-8462-D450CC60D997}"/>
              </a:ext>
            </a:extLst>
          </p:cNvPr>
          <p:cNvSpPr txBox="1"/>
          <p:nvPr/>
        </p:nvSpPr>
        <p:spPr>
          <a:xfrm>
            <a:off x="2773717" y="1496349"/>
            <a:ext cx="65499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chemeClr val="accent5"/>
                </a:solidFill>
                <a:latin typeface="Candara" panose="020E0502030303020204" pitchFamily="34" charset="0"/>
                <a:sym typeface="Wingdings" panose="05000000000000000000" pitchFamily="2" charset="2"/>
              </a:rPr>
              <a:t>Beneficios muy funcionales y operativos</a:t>
            </a:r>
            <a:r>
              <a:rPr lang="es-ES" b="1" dirty="0">
                <a:solidFill>
                  <a:srgbClr val="0000FF"/>
                </a:solidFill>
                <a:latin typeface="Candara" panose="020E0502030303020204" pitchFamily="34" charset="0"/>
                <a:sym typeface="Wingdings" panose="05000000000000000000" pitchFamily="2" charset="2"/>
              </a:rPr>
              <a:t> 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0502870E-4E1F-6053-9442-34334C9E22D5}"/>
              </a:ext>
            </a:extLst>
          </p:cNvPr>
          <p:cNvSpPr/>
          <p:nvPr/>
        </p:nvSpPr>
        <p:spPr>
          <a:xfrm>
            <a:off x="453957" y="2182373"/>
            <a:ext cx="11074656" cy="709984"/>
          </a:xfrm>
          <a:prstGeom prst="rect">
            <a:avLst/>
          </a:prstGeom>
          <a:noFill/>
          <a:ln w="57150">
            <a:solidFill>
              <a:srgbClr val="5E2E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9874B0C8-E7F8-4103-07F9-4187FB607C54}"/>
              </a:ext>
            </a:extLst>
          </p:cNvPr>
          <p:cNvSpPr/>
          <p:nvPr/>
        </p:nvSpPr>
        <p:spPr>
          <a:xfrm>
            <a:off x="8816502" y="2905328"/>
            <a:ext cx="619328" cy="998706"/>
          </a:xfrm>
          <a:prstGeom prst="rect">
            <a:avLst/>
          </a:prstGeom>
          <a:noFill/>
          <a:ln w="57150">
            <a:solidFill>
              <a:srgbClr val="5E2E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2E5D4DD-2EBC-F6DB-46DD-65587CEF5A4B}"/>
              </a:ext>
            </a:extLst>
          </p:cNvPr>
          <p:cNvSpPr txBox="1"/>
          <p:nvPr/>
        </p:nvSpPr>
        <p:spPr>
          <a:xfrm>
            <a:off x="729818" y="5469699"/>
            <a:ext cx="102494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5E2EFF"/>
                </a:solidFill>
                <a:latin typeface="Candara" panose="020E0502030303020204" pitchFamily="34" charset="0"/>
              </a:rPr>
              <a:t>Buscan la optimización de los procesos </a:t>
            </a:r>
            <a:r>
              <a:rPr lang="es-ES" b="1" dirty="0">
                <a:solidFill>
                  <a:srgbClr val="0000FF"/>
                </a:solidFill>
                <a:latin typeface="Candara" panose="020E0502030303020204" pitchFamily="34" charset="0"/>
              </a:rPr>
              <a:t>(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5E2EFF"/>
                </a:highlight>
                <a:latin typeface="Candara" panose="020E0502030303020204" pitchFamily="34" charset="0"/>
              </a:rPr>
              <a:t>Asistente académico</a:t>
            </a:r>
            <a:r>
              <a:rPr lang="es-ES" b="1" dirty="0">
                <a:solidFill>
                  <a:srgbClr val="0000FF"/>
                </a:solidFill>
                <a:latin typeface="Candara" panose="020E0502030303020204" pitchFamily="34" charset="0"/>
              </a:rPr>
              <a:t>) </a:t>
            </a:r>
            <a:r>
              <a:rPr lang="es-ES" dirty="0">
                <a:solidFill>
                  <a:schemeClr val="bg2">
                    <a:lumMod val="25000"/>
                  </a:schemeClr>
                </a:solidFill>
                <a:latin typeface="Candara" panose="020E0502030303020204" pitchFamily="34" charset="0"/>
                <a:sym typeface="Wingdings" panose="05000000000000000000" pitchFamily="2" charset="2"/>
              </a:rPr>
              <a:t> La IA como herramienta para resolver “</a:t>
            </a:r>
            <a:r>
              <a:rPr lang="es-ES" i="1" dirty="0">
                <a:solidFill>
                  <a:schemeClr val="bg2">
                    <a:lumMod val="25000"/>
                  </a:schemeClr>
                </a:solidFill>
                <a:latin typeface="Candara" panose="020E0502030303020204" pitchFamily="34" charset="0"/>
                <a:sym typeface="Wingdings" panose="05000000000000000000" pitchFamily="2" charset="2"/>
              </a:rPr>
              <a:t>cuellos de botella</a:t>
            </a:r>
            <a:r>
              <a:rPr lang="es-ES" dirty="0">
                <a:solidFill>
                  <a:schemeClr val="bg2">
                    <a:lumMod val="25000"/>
                  </a:schemeClr>
                </a:solidFill>
                <a:latin typeface="Candara" panose="020E0502030303020204" pitchFamily="34" charset="0"/>
                <a:sym typeface="Wingdings" panose="05000000000000000000" pitchFamily="2" charset="2"/>
              </a:rPr>
              <a:t>” en las aulas más que transformar el modo en cómo aprenden los estudiantes</a:t>
            </a:r>
            <a:endParaRPr lang="es-ES" b="1" dirty="0">
              <a:solidFill>
                <a:srgbClr val="0000FF"/>
              </a:solidFill>
              <a:latin typeface="Candara" panose="020E0502030303020204" pitchFamily="34" charset="0"/>
            </a:endParaRPr>
          </a:p>
        </p:txBody>
      </p:sp>
      <p:pic>
        <p:nvPicPr>
          <p:cNvPr id="11" name="Imagen 10" descr="Interfaz de usuario gráfica, Diagrama&#10;&#10;El contenido generado por IA puede ser incorrecto.">
            <a:extLst>
              <a:ext uri="{FF2B5EF4-FFF2-40B4-BE49-F238E27FC236}">
                <a16:creationId xmlns:a16="http://schemas.microsoft.com/office/drawing/2014/main" id="{556AE6B3-C984-EB86-7B2E-F71B9E241A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9249" y="3355817"/>
            <a:ext cx="1864620" cy="186462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B3D75BA-F500-E4AC-E91B-C2114E8D0DA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1559" y="-167231"/>
            <a:ext cx="1074378" cy="1129758"/>
          </a:xfrm>
          <a:prstGeom prst="rect">
            <a:avLst/>
          </a:prstGeom>
        </p:spPr>
      </p:pic>
      <p:pic>
        <p:nvPicPr>
          <p:cNvPr id="20" name="Imagen 19" descr="Imagen que contiene Logotipo&#10;&#10;El contenido generado por IA puede ser incorrecto.">
            <a:extLst>
              <a:ext uri="{FF2B5EF4-FFF2-40B4-BE49-F238E27FC236}">
                <a16:creationId xmlns:a16="http://schemas.microsoft.com/office/drawing/2014/main" id="{9F66838E-D43D-86B0-85BB-FDEF7AB5AC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445" y="-43376"/>
            <a:ext cx="1096246" cy="597952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5AE20EA8-4118-F2E3-E807-83A76840CC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86988" y="6200325"/>
            <a:ext cx="1871849" cy="607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7605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0F80E2A7-4064-AE9F-C140-F242412AE6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05" y="1596512"/>
            <a:ext cx="6148030" cy="4591202"/>
          </a:xfrm>
          <a:prstGeom prst="rect">
            <a:avLst/>
          </a:prstGeom>
        </p:spPr>
      </p:pic>
      <p:sp>
        <p:nvSpPr>
          <p:cNvPr id="16" name="Rectángulo 15">
            <a:extLst>
              <a:ext uri="{FF2B5EF4-FFF2-40B4-BE49-F238E27FC236}">
                <a16:creationId xmlns:a16="http://schemas.microsoft.com/office/drawing/2014/main" id="{EC1FEB04-92AC-C062-E23D-69B8ABC8CF23}"/>
              </a:ext>
            </a:extLst>
          </p:cNvPr>
          <p:cNvSpPr/>
          <p:nvPr/>
        </p:nvSpPr>
        <p:spPr>
          <a:xfrm>
            <a:off x="6176106" y="4395310"/>
            <a:ext cx="5881836" cy="1541014"/>
          </a:xfrm>
          <a:custGeom>
            <a:avLst/>
            <a:gdLst>
              <a:gd name="connsiteX0" fmla="*/ 0 w 5881836"/>
              <a:gd name="connsiteY0" fmla="*/ 0 h 1541014"/>
              <a:gd name="connsiteX1" fmla="*/ 712356 w 5881836"/>
              <a:gd name="connsiteY1" fmla="*/ 0 h 1541014"/>
              <a:gd name="connsiteX2" fmla="*/ 1307075 w 5881836"/>
              <a:gd name="connsiteY2" fmla="*/ 0 h 1541014"/>
              <a:gd name="connsiteX3" fmla="*/ 1784157 w 5881836"/>
              <a:gd name="connsiteY3" fmla="*/ 0 h 1541014"/>
              <a:gd name="connsiteX4" fmla="*/ 2378876 w 5881836"/>
              <a:gd name="connsiteY4" fmla="*/ 0 h 1541014"/>
              <a:gd name="connsiteX5" fmla="*/ 2973595 w 5881836"/>
              <a:gd name="connsiteY5" fmla="*/ 0 h 1541014"/>
              <a:gd name="connsiteX6" fmla="*/ 3744769 w 5881836"/>
              <a:gd name="connsiteY6" fmla="*/ 0 h 1541014"/>
              <a:gd name="connsiteX7" fmla="*/ 4280670 w 5881836"/>
              <a:gd name="connsiteY7" fmla="*/ 0 h 1541014"/>
              <a:gd name="connsiteX8" fmla="*/ 5051844 w 5881836"/>
              <a:gd name="connsiteY8" fmla="*/ 0 h 1541014"/>
              <a:gd name="connsiteX9" fmla="*/ 5881836 w 5881836"/>
              <a:gd name="connsiteY9" fmla="*/ 0 h 1541014"/>
              <a:gd name="connsiteX10" fmla="*/ 5881836 w 5881836"/>
              <a:gd name="connsiteY10" fmla="*/ 544492 h 1541014"/>
              <a:gd name="connsiteX11" fmla="*/ 5881836 w 5881836"/>
              <a:gd name="connsiteY11" fmla="*/ 1011933 h 1541014"/>
              <a:gd name="connsiteX12" fmla="*/ 5881836 w 5881836"/>
              <a:gd name="connsiteY12" fmla="*/ 1541014 h 1541014"/>
              <a:gd name="connsiteX13" fmla="*/ 5228299 w 5881836"/>
              <a:gd name="connsiteY13" fmla="*/ 1541014 h 1541014"/>
              <a:gd name="connsiteX14" fmla="*/ 4751216 w 5881836"/>
              <a:gd name="connsiteY14" fmla="*/ 1541014 h 1541014"/>
              <a:gd name="connsiteX15" fmla="*/ 4097679 w 5881836"/>
              <a:gd name="connsiteY15" fmla="*/ 1541014 h 1541014"/>
              <a:gd name="connsiteX16" fmla="*/ 3561778 w 5881836"/>
              <a:gd name="connsiteY16" fmla="*/ 1541014 h 1541014"/>
              <a:gd name="connsiteX17" fmla="*/ 3084696 w 5881836"/>
              <a:gd name="connsiteY17" fmla="*/ 1541014 h 1541014"/>
              <a:gd name="connsiteX18" fmla="*/ 2489977 w 5881836"/>
              <a:gd name="connsiteY18" fmla="*/ 1541014 h 1541014"/>
              <a:gd name="connsiteX19" fmla="*/ 1954077 w 5881836"/>
              <a:gd name="connsiteY19" fmla="*/ 1541014 h 1541014"/>
              <a:gd name="connsiteX20" fmla="*/ 1418176 w 5881836"/>
              <a:gd name="connsiteY20" fmla="*/ 1541014 h 1541014"/>
              <a:gd name="connsiteX21" fmla="*/ 764639 w 5881836"/>
              <a:gd name="connsiteY21" fmla="*/ 1541014 h 1541014"/>
              <a:gd name="connsiteX22" fmla="*/ 0 w 5881836"/>
              <a:gd name="connsiteY22" fmla="*/ 1541014 h 1541014"/>
              <a:gd name="connsiteX23" fmla="*/ 0 w 5881836"/>
              <a:gd name="connsiteY23" fmla="*/ 1042753 h 1541014"/>
              <a:gd name="connsiteX24" fmla="*/ 0 w 5881836"/>
              <a:gd name="connsiteY24" fmla="*/ 513671 h 1541014"/>
              <a:gd name="connsiteX25" fmla="*/ 0 w 5881836"/>
              <a:gd name="connsiteY25" fmla="*/ 0 h 1541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881836" h="1541014" fill="none" extrusionOk="0">
                <a:moveTo>
                  <a:pt x="0" y="0"/>
                </a:moveTo>
                <a:cubicBezTo>
                  <a:pt x="193283" y="17364"/>
                  <a:pt x="527082" y="-28117"/>
                  <a:pt x="712356" y="0"/>
                </a:cubicBezTo>
                <a:cubicBezTo>
                  <a:pt x="897630" y="28117"/>
                  <a:pt x="1151077" y="12250"/>
                  <a:pt x="1307075" y="0"/>
                </a:cubicBezTo>
                <a:cubicBezTo>
                  <a:pt x="1463073" y="-12250"/>
                  <a:pt x="1578104" y="-15908"/>
                  <a:pt x="1784157" y="0"/>
                </a:cubicBezTo>
                <a:cubicBezTo>
                  <a:pt x="1990210" y="15908"/>
                  <a:pt x="2111412" y="-20936"/>
                  <a:pt x="2378876" y="0"/>
                </a:cubicBezTo>
                <a:cubicBezTo>
                  <a:pt x="2646340" y="20936"/>
                  <a:pt x="2719660" y="5536"/>
                  <a:pt x="2973595" y="0"/>
                </a:cubicBezTo>
                <a:cubicBezTo>
                  <a:pt x="3227530" y="-5536"/>
                  <a:pt x="3460956" y="-3098"/>
                  <a:pt x="3744769" y="0"/>
                </a:cubicBezTo>
                <a:cubicBezTo>
                  <a:pt x="4028582" y="3098"/>
                  <a:pt x="4157914" y="7776"/>
                  <a:pt x="4280670" y="0"/>
                </a:cubicBezTo>
                <a:cubicBezTo>
                  <a:pt x="4403426" y="-7776"/>
                  <a:pt x="4670870" y="29200"/>
                  <a:pt x="5051844" y="0"/>
                </a:cubicBezTo>
                <a:cubicBezTo>
                  <a:pt x="5432818" y="-29200"/>
                  <a:pt x="5592229" y="-1171"/>
                  <a:pt x="5881836" y="0"/>
                </a:cubicBezTo>
                <a:cubicBezTo>
                  <a:pt x="5885029" y="141723"/>
                  <a:pt x="5871963" y="391080"/>
                  <a:pt x="5881836" y="544492"/>
                </a:cubicBezTo>
                <a:cubicBezTo>
                  <a:pt x="5891709" y="697904"/>
                  <a:pt x="5884004" y="780836"/>
                  <a:pt x="5881836" y="1011933"/>
                </a:cubicBezTo>
                <a:cubicBezTo>
                  <a:pt x="5879668" y="1243030"/>
                  <a:pt x="5862028" y="1292182"/>
                  <a:pt x="5881836" y="1541014"/>
                </a:cubicBezTo>
                <a:cubicBezTo>
                  <a:pt x="5572513" y="1550293"/>
                  <a:pt x="5542921" y="1538474"/>
                  <a:pt x="5228299" y="1541014"/>
                </a:cubicBezTo>
                <a:cubicBezTo>
                  <a:pt x="4913677" y="1543554"/>
                  <a:pt x="4959097" y="1538035"/>
                  <a:pt x="4751216" y="1541014"/>
                </a:cubicBezTo>
                <a:cubicBezTo>
                  <a:pt x="4543335" y="1543993"/>
                  <a:pt x="4411940" y="1551283"/>
                  <a:pt x="4097679" y="1541014"/>
                </a:cubicBezTo>
                <a:cubicBezTo>
                  <a:pt x="3783418" y="1530745"/>
                  <a:pt x="3826874" y="1540578"/>
                  <a:pt x="3561778" y="1541014"/>
                </a:cubicBezTo>
                <a:cubicBezTo>
                  <a:pt x="3296682" y="1541450"/>
                  <a:pt x="3317375" y="1543278"/>
                  <a:pt x="3084696" y="1541014"/>
                </a:cubicBezTo>
                <a:cubicBezTo>
                  <a:pt x="2852017" y="1538750"/>
                  <a:pt x="2612790" y="1536396"/>
                  <a:pt x="2489977" y="1541014"/>
                </a:cubicBezTo>
                <a:cubicBezTo>
                  <a:pt x="2367164" y="1545632"/>
                  <a:pt x="2182043" y="1553204"/>
                  <a:pt x="1954077" y="1541014"/>
                </a:cubicBezTo>
                <a:cubicBezTo>
                  <a:pt x="1726111" y="1528824"/>
                  <a:pt x="1615655" y="1533041"/>
                  <a:pt x="1418176" y="1541014"/>
                </a:cubicBezTo>
                <a:cubicBezTo>
                  <a:pt x="1220697" y="1548987"/>
                  <a:pt x="1067852" y="1522000"/>
                  <a:pt x="764639" y="1541014"/>
                </a:cubicBezTo>
                <a:cubicBezTo>
                  <a:pt x="461426" y="1560028"/>
                  <a:pt x="258792" y="1517321"/>
                  <a:pt x="0" y="1541014"/>
                </a:cubicBezTo>
                <a:cubicBezTo>
                  <a:pt x="18399" y="1402032"/>
                  <a:pt x="-22433" y="1207504"/>
                  <a:pt x="0" y="1042753"/>
                </a:cubicBezTo>
                <a:cubicBezTo>
                  <a:pt x="22433" y="878002"/>
                  <a:pt x="11705" y="776887"/>
                  <a:pt x="0" y="513671"/>
                </a:cubicBezTo>
                <a:cubicBezTo>
                  <a:pt x="-11705" y="250455"/>
                  <a:pt x="18055" y="175864"/>
                  <a:pt x="0" y="0"/>
                </a:cubicBezTo>
                <a:close/>
              </a:path>
              <a:path w="5881836" h="1541014" stroke="0" extrusionOk="0">
                <a:moveTo>
                  <a:pt x="0" y="0"/>
                </a:moveTo>
                <a:cubicBezTo>
                  <a:pt x="229149" y="21089"/>
                  <a:pt x="341545" y="-24119"/>
                  <a:pt x="535901" y="0"/>
                </a:cubicBezTo>
                <a:cubicBezTo>
                  <a:pt x="730257" y="24119"/>
                  <a:pt x="953760" y="9887"/>
                  <a:pt x="1130620" y="0"/>
                </a:cubicBezTo>
                <a:cubicBezTo>
                  <a:pt x="1307480" y="-9887"/>
                  <a:pt x="1543091" y="8660"/>
                  <a:pt x="1725339" y="0"/>
                </a:cubicBezTo>
                <a:cubicBezTo>
                  <a:pt x="1907587" y="-8660"/>
                  <a:pt x="2115943" y="31453"/>
                  <a:pt x="2378876" y="0"/>
                </a:cubicBezTo>
                <a:cubicBezTo>
                  <a:pt x="2641809" y="-31453"/>
                  <a:pt x="2929490" y="5180"/>
                  <a:pt x="3091232" y="0"/>
                </a:cubicBezTo>
                <a:cubicBezTo>
                  <a:pt x="3252974" y="-5180"/>
                  <a:pt x="3488098" y="25082"/>
                  <a:pt x="3744769" y="0"/>
                </a:cubicBezTo>
                <a:cubicBezTo>
                  <a:pt x="4001440" y="-25082"/>
                  <a:pt x="4119342" y="15591"/>
                  <a:pt x="4221851" y="0"/>
                </a:cubicBezTo>
                <a:cubicBezTo>
                  <a:pt x="4324360" y="-15591"/>
                  <a:pt x="4582597" y="-15759"/>
                  <a:pt x="4698933" y="0"/>
                </a:cubicBezTo>
                <a:cubicBezTo>
                  <a:pt x="4815269" y="15759"/>
                  <a:pt x="5080246" y="-18275"/>
                  <a:pt x="5293652" y="0"/>
                </a:cubicBezTo>
                <a:cubicBezTo>
                  <a:pt x="5507058" y="18275"/>
                  <a:pt x="5693329" y="-23307"/>
                  <a:pt x="5881836" y="0"/>
                </a:cubicBezTo>
                <a:cubicBezTo>
                  <a:pt x="5854792" y="199906"/>
                  <a:pt x="5859486" y="406431"/>
                  <a:pt x="5881836" y="544492"/>
                </a:cubicBezTo>
                <a:cubicBezTo>
                  <a:pt x="5904186" y="682553"/>
                  <a:pt x="5899752" y="883087"/>
                  <a:pt x="5881836" y="1011933"/>
                </a:cubicBezTo>
                <a:cubicBezTo>
                  <a:pt x="5863920" y="1140779"/>
                  <a:pt x="5891511" y="1430915"/>
                  <a:pt x="5881836" y="1541014"/>
                </a:cubicBezTo>
                <a:cubicBezTo>
                  <a:pt x="5663418" y="1554505"/>
                  <a:pt x="5509861" y="1553321"/>
                  <a:pt x="5345935" y="1541014"/>
                </a:cubicBezTo>
                <a:cubicBezTo>
                  <a:pt x="5182009" y="1528707"/>
                  <a:pt x="4900374" y="1519355"/>
                  <a:pt x="4633580" y="1541014"/>
                </a:cubicBezTo>
                <a:cubicBezTo>
                  <a:pt x="4366787" y="1562673"/>
                  <a:pt x="4191533" y="1522172"/>
                  <a:pt x="4038861" y="1541014"/>
                </a:cubicBezTo>
                <a:cubicBezTo>
                  <a:pt x="3886189" y="1559856"/>
                  <a:pt x="3608326" y="1574532"/>
                  <a:pt x="3326505" y="1541014"/>
                </a:cubicBezTo>
                <a:cubicBezTo>
                  <a:pt x="3044684" y="1507496"/>
                  <a:pt x="2903763" y="1548746"/>
                  <a:pt x="2731786" y="1541014"/>
                </a:cubicBezTo>
                <a:cubicBezTo>
                  <a:pt x="2559809" y="1533282"/>
                  <a:pt x="2398879" y="1519735"/>
                  <a:pt x="2137067" y="1541014"/>
                </a:cubicBezTo>
                <a:cubicBezTo>
                  <a:pt x="1875255" y="1562293"/>
                  <a:pt x="1792260" y="1516445"/>
                  <a:pt x="1483530" y="1541014"/>
                </a:cubicBezTo>
                <a:cubicBezTo>
                  <a:pt x="1174800" y="1565583"/>
                  <a:pt x="1085794" y="1571351"/>
                  <a:pt x="712356" y="1541014"/>
                </a:cubicBezTo>
                <a:cubicBezTo>
                  <a:pt x="338918" y="1510677"/>
                  <a:pt x="353441" y="1524791"/>
                  <a:pt x="0" y="1541014"/>
                </a:cubicBezTo>
                <a:cubicBezTo>
                  <a:pt x="-22017" y="1381978"/>
                  <a:pt x="-22194" y="1158093"/>
                  <a:pt x="0" y="996522"/>
                </a:cubicBezTo>
                <a:cubicBezTo>
                  <a:pt x="22194" y="834951"/>
                  <a:pt x="-23089" y="648688"/>
                  <a:pt x="0" y="467441"/>
                </a:cubicBezTo>
                <a:cubicBezTo>
                  <a:pt x="23089" y="286194"/>
                  <a:pt x="18378" y="107246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solidFill>
              <a:srgbClr val="AB43DD"/>
            </a:solidFill>
            <a:extLst>
              <a:ext uri="{C807C97D-BFC1-408E-A445-0C87EB9F89A2}">
                <ask:lineSketchStyleProps xmlns:ask="http://schemas.microsoft.com/office/drawing/2018/sketchyshapes" sd="29999198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F6B2AAC-3CA7-418A-0B99-828F58E69B8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478" b="7607"/>
          <a:stretch/>
        </p:blipFill>
        <p:spPr>
          <a:xfrm>
            <a:off x="4791664" y="-93058"/>
            <a:ext cx="4640540" cy="11176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B4145E18-19F9-78C9-192A-E283C2910B19}"/>
              </a:ext>
            </a:extLst>
          </p:cNvPr>
          <p:cNvSpPr txBox="1"/>
          <p:nvPr/>
        </p:nvSpPr>
        <p:spPr>
          <a:xfrm>
            <a:off x="5561182" y="219443"/>
            <a:ext cx="4101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>
                <a:solidFill>
                  <a:schemeClr val="bg1"/>
                </a:solidFill>
                <a:latin typeface="DK Jalebi" panose="02000000000000000000" pitchFamily="2" charset="77"/>
              </a:rPr>
              <a:t>Preocupaciones</a:t>
            </a:r>
          </a:p>
        </p:txBody>
      </p:sp>
      <p:sp>
        <p:nvSpPr>
          <p:cNvPr id="5" name="Cerrar corchete 4">
            <a:extLst>
              <a:ext uri="{FF2B5EF4-FFF2-40B4-BE49-F238E27FC236}">
                <a16:creationId xmlns:a16="http://schemas.microsoft.com/office/drawing/2014/main" id="{0151EA37-68CD-E4E2-D173-51EC6CF13F8B}"/>
              </a:ext>
            </a:extLst>
          </p:cNvPr>
          <p:cNvSpPr/>
          <p:nvPr/>
        </p:nvSpPr>
        <p:spPr>
          <a:xfrm>
            <a:off x="6032976" y="1663109"/>
            <a:ext cx="252919" cy="1117600"/>
          </a:xfrm>
          <a:prstGeom prst="rightBracket">
            <a:avLst/>
          </a:prstGeom>
          <a:noFill/>
          <a:ln w="57150">
            <a:solidFill>
              <a:srgbClr val="5E2E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lt1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3CEF985-46D6-C867-8EE3-2290EAE5A170}"/>
              </a:ext>
            </a:extLst>
          </p:cNvPr>
          <p:cNvSpPr txBox="1"/>
          <p:nvPr/>
        </p:nvSpPr>
        <p:spPr>
          <a:xfrm>
            <a:off x="6325412" y="1857379"/>
            <a:ext cx="558322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dirty="0">
                <a:solidFill>
                  <a:schemeClr val="bg2">
                    <a:lumMod val="25000"/>
                  </a:schemeClr>
                </a:solidFill>
                <a:latin typeface="Candara" panose="020E0502030303020204" pitchFamily="34" charset="0"/>
              </a:rPr>
              <a:t>El mayor temor no está en los riesgos externos (como la privacidad o seguridad), sino en una amenaza interna: </a:t>
            </a:r>
          </a:p>
          <a:p>
            <a:pPr algn="ctr"/>
            <a:r>
              <a:rPr lang="es-ES" b="1" dirty="0">
                <a:solidFill>
                  <a:srgbClr val="5E2EFF"/>
                </a:solidFill>
                <a:latin typeface="Candara" panose="020E0502030303020204" pitchFamily="34" charset="0"/>
              </a:rPr>
              <a:t>la posible pérdida del juicio autónomo</a:t>
            </a:r>
            <a:r>
              <a:rPr lang="es-ES" dirty="0">
                <a:solidFill>
                  <a:schemeClr val="bg2">
                    <a:lumMod val="25000"/>
                  </a:schemeClr>
                </a:solidFill>
                <a:latin typeface="Candara" panose="020E0502030303020204" pitchFamily="34" charset="0"/>
              </a:rPr>
              <a:t>.</a:t>
            </a:r>
            <a:endParaRPr lang="es-ES" b="1" dirty="0">
              <a:solidFill>
                <a:srgbClr val="0000FF"/>
              </a:solidFill>
              <a:latin typeface="Candara" panose="020E050203030302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586225B-8760-D089-4539-16B59DC0F573}"/>
              </a:ext>
            </a:extLst>
          </p:cNvPr>
          <p:cNvSpPr txBox="1"/>
          <p:nvPr/>
        </p:nvSpPr>
        <p:spPr>
          <a:xfrm>
            <a:off x="6096000" y="4405829"/>
            <a:ext cx="601817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algn="ctr">
              <a:defRPr>
                <a:solidFill>
                  <a:schemeClr val="bg2">
                    <a:lumMod val="25000"/>
                  </a:schemeClr>
                </a:solidFill>
                <a:latin typeface="Candara" panose="020E0502030303020204" pitchFamily="34" charset="0"/>
              </a:defRPr>
            </a:lvl1pPr>
          </a:lstStyle>
          <a:p>
            <a:r>
              <a:rPr lang="es-ES" dirty="0"/>
              <a:t>Los estudiantes no temen tanto a la IA como herramienta</a:t>
            </a:r>
            <a:r>
              <a:rPr lang="es-ES" dirty="0">
                <a:sym typeface="Wingdings" panose="05000000000000000000" pitchFamily="2" charset="2"/>
              </a:rPr>
              <a:t> 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5E2EFF"/>
                </a:highlight>
              </a:rPr>
              <a:t>La preocupación es más humanista que tecnológica</a:t>
            </a:r>
            <a:r>
              <a:rPr lang="es-ES" dirty="0"/>
              <a:t>.</a:t>
            </a:r>
          </a:p>
          <a:p>
            <a:endParaRPr lang="es-ES" dirty="0"/>
          </a:p>
          <a:p>
            <a:r>
              <a:rPr lang="es-ES" dirty="0"/>
              <a:t>El verdadero desafío no es contralar la IA, sino </a:t>
            </a:r>
            <a:r>
              <a:rPr lang="es-ES" b="1" dirty="0">
                <a:solidFill>
                  <a:srgbClr val="5E2EFF"/>
                </a:solidFill>
              </a:rPr>
              <a:t>educar en su uso consciente, crítico y equilibrado.</a:t>
            </a: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C0EB6C80-771A-1234-E66C-D5BE38D7BB27}"/>
              </a:ext>
            </a:extLst>
          </p:cNvPr>
          <p:cNvSpPr/>
          <p:nvPr/>
        </p:nvSpPr>
        <p:spPr>
          <a:xfrm>
            <a:off x="5348359" y="4344705"/>
            <a:ext cx="750233" cy="44122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5" name="Imagen 14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EC188C6B-A11F-9F5D-BFB1-795F7EB5E3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726" y="2588364"/>
            <a:ext cx="1728451" cy="172845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4ADD029-89DE-DB1E-01D9-76D4CC87FB7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4258" y="-41443"/>
            <a:ext cx="1074378" cy="1129758"/>
          </a:xfrm>
          <a:prstGeom prst="rect">
            <a:avLst/>
          </a:prstGeom>
        </p:spPr>
      </p:pic>
      <p:grpSp>
        <p:nvGrpSpPr>
          <p:cNvPr id="23" name="Grupo 22">
            <a:extLst>
              <a:ext uri="{FF2B5EF4-FFF2-40B4-BE49-F238E27FC236}">
                <a16:creationId xmlns:a16="http://schemas.microsoft.com/office/drawing/2014/main" id="{0602C525-1470-91CF-261F-A89261E72F72}"/>
              </a:ext>
            </a:extLst>
          </p:cNvPr>
          <p:cNvGrpSpPr/>
          <p:nvPr/>
        </p:nvGrpSpPr>
        <p:grpSpPr>
          <a:xfrm>
            <a:off x="3964495" y="670286"/>
            <a:ext cx="2139211" cy="1457618"/>
            <a:chOff x="3964495" y="670286"/>
            <a:chExt cx="2139211" cy="1457618"/>
          </a:xfrm>
        </p:grpSpPr>
        <p:grpSp>
          <p:nvGrpSpPr>
            <p:cNvPr id="7" name="Grupo 6">
              <a:extLst>
                <a:ext uri="{FF2B5EF4-FFF2-40B4-BE49-F238E27FC236}">
                  <a16:creationId xmlns:a16="http://schemas.microsoft.com/office/drawing/2014/main" id="{0402993F-9040-E7A2-A73B-3264F2860537}"/>
                </a:ext>
              </a:extLst>
            </p:cNvPr>
            <p:cNvGrpSpPr/>
            <p:nvPr/>
          </p:nvGrpSpPr>
          <p:grpSpPr>
            <a:xfrm>
              <a:off x="3964495" y="670286"/>
              <a:ext cx="1037119" cy="787361"/>
              <a:chOff x="7947388" y="2005262"/>
              <a:chExt cx="1037119" cy="787361"/>
            </a:xfrm>
          </p:grpSpPr>
          <p:sp>
            <p:nvSpPr>
              <p:cNvPr id="10" name="Rectángulo 9">
                <a:extLst>
                  <a:ext uri="{FF2B5EF4-FFF2-40B4-BE49-F238E27FC236}">
                    <a16:creationId xmlns:a16="http://schemas.microsoft.com/office/drawing/2014/main" id="{E8408BFE-0C3C-8548-A2CE-346368E822FE}"/>
                  </a:ext>
                </a:extLst>
              </p:cNvPr>
              <p:cNvSpPr/>
              <p:nvPr/>
            </p:nvSpPr>
            <p:spPr>
              <a:xfrm>
                <a:off x="7947390" y="2005262"/>
                <a:ext cx="993361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CO" b="1" noProof="1">
                    <a:solidFill>
                      <a:schemeClr val="bg2">
                        <a:lumMod val="25000"/>
                      </a:schemeClr>
                    </a:solidFill>
                    <a:latin typeface="Candara" panose="020E0502030303020204" pitchFamily="34" charset="0"/>
                  </a:rPr>
                  <a:t>Z= 56%</a:t>
                </a:r>
              </a:p>
            </p:txBody>
          </p:sp>
          <p:sp>
            <p:nvSpPr>
              <p:cNvPr id="11" name="Rectángulo 10">
                <a:extLst>
                  <a:ext uri="{FF2B5EF4-FFF2-40B4-BE49-F238E27FC236}">
                    <a16:creationId xmlns:a16="http://schemas.microsoft.com/office/drawing/2014/main" id="{96CD0772-E014-3661-C53B-9B1AC808B6E3}"/>
                  </a:ext>
                </a:extLst>
              </p:cNvPr>
              <p:cNvSpPr/>
              <p:nvPr/>
            </p:nvSpPr>
            <p:spPr>
              <a:xfrm>
                <a:off x="7947389" y="2423291"/>
                <a:ext cx="1024135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l-GR" b="1" noProof="1">
                    <a:solidFill>
                      <a:schemeClr val="bg2">
                        <a:lumMod val="25000"/>
                      </a:schemeClr>
                    </a:solidFill>
                    <a:latin typeface="Candara" panose="020E0502030303020204" pitchFamily="34" charset="0"/>
                  </a:rPr>
                  <a:t>α</a:t>
                </a:r>
                <a:r>
                  <a:rPr lang="es-CO" b="1" noProof="1">
                    <a:solidFill>
                      <a:schemeClr val="bg2">
                        <a:lumMod val="25000"/>
                      </a:schemeClr>
                    </a:solidFill>
                    <a:latin typeface="Candara" panose="020E0502030303020204" pitchFamily="34" charset="0"/>
                  </a:rPr>
                  <a:t>= 38%</a:t>
                </a:r>
              </a:p>
            </p:txBody>
          </p:sp>
          <p:sp>
            <p:nvSpPr>
              <p:cNvPr id="12" name="Rectángulo 11">
                <a:extLst>
                  <a:ext uri="{FF2B5EF4-FFF2-40B4-BE49-F238E27FC236}">
                    <a16:creationId xmlns:a16="http://schemas.microsoft.com/office/drawing/2014/main" id="{D5BB6CF6-FEA5-8E12-2B25-0E55CBF79A44}"/>
                  </a:ext>
                </a:extLst>
              </p:cNvPr>
              <p:cNvSpPr/>
              <p:nvPr/>
            </p:nvSpPr>
            <p:spPr>
              <a:xfrm>
                <a:off x="7947388" y="2005262"/>
                <a:ext cx="1037119" cy="787361"/>
              </a:xfrm>
              <a:prstGeom prst="rect">
                <a:avLst/>
              </a:prstGeom>
              <a:noFill/>
              <a:ln w="57150">
                <a:solidFill>
                  <a:srgbClr val="DD22B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sp>
          <p:nvSpPr>
            <p:cNvPr id="14" name="Elipse 13">
              <a:extLst>
                <a:ext uri="{FF2B5EF4-FFF2-40B4-BE49-F238E27FC236}">
                  <a16:creationId xmlns:a16="http://schemas.microsoft.com/office/drawing/2014/main" id="{D1E7A8D8-8506-06C8-19D8-BD465E45DABA}"/>
                </a:ext>
              </a:extLst>
            </p:cNvPr>
            <p:cNvSpPr/>
            <p:nvPr/>
          </p:nvSpPr>
          <p:spPr>
            <a:xfrm>
              <a:off x="5307308" y="1609942"/>
              <a:ext cx="796398" cy="517962"/>
            </a:xfrm>
            <a:prstGeom prst="ellipse">
              <a:avLst/>
            </a:prstGeom>
            <a:noFill/>
            <a:ln w="57150">
              <a:solidFill>
                <a:srgbClr val="DD22B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17" name="Conector recto 16">
              <a:extLst>
                <a:ext uri="{FF2B5EF4-FFF2-40B4-BE49-F238E27FC236}">
                  <a16:creationId xmlns:a16="http://schemas.microsoft.com/office/drawing/2014/main" id="{1AF17DE7-4F1D-B731-6425-45F89E7FA30E}"/>
                </a:ext>
              </a:extLst>
            </p:cNvPr>
            <p:cNvCxnSpPr>
              <a:cxnSpLocks/>
              <a:stCxn id="12" idx="3"/>
              <a:endCxn id="14" idx="1"/>
            </p:cNvCxnSpPr>
            <p:nvPr/>
          </p:nvCxnSpPr>
          <p:spPr>
            <a:xfrm>
              <a:off x="5001614" y="1063967"/>
              <a:ext cx="422324" cy="621829"/>
            </a:xfrm>
            <a:prstGeom prst="line">
              <a:avLst/>
            </a:prstGeom>
            <a:ln>
              <a:solidFill>
                <a:srgbClr val="DD22B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Imagen 20" descr="Imagen que contiene Logotipo&#10;&#10;El contenido generado por IA puede ser incorrecto.">
            <a:extLst>
              <a:ext uri="{FF2B5EF4-FFF2-40B4-BE49-F238E27FC236}">
                <a16:creationId xmlns:a16="http://schemas.microsoft.com/office/drawing/2014/main" id="{99A638BA-FCF0-3F1E-DCF8-2E5C8C8B36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445" y="-43376"/>
            <a:ext cx="1096246" cy="597952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E3D25B17-09B8-4F1E-6B0E-579421EA97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86988" y="6200325"/>
            <a:ext cx="1871849" cy="607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158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42A8B87-8825-121A-877B-FB7579CEBE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8">
            <a:extLst>
              <a:ext uri="{FF2B5EF4-FFF2-40B4-BE49-F238E27FC236}">
                <a16:creationId xmlns:a16="http://schemas.microsoft.com/office/drawing/2014/main" id="{45352925-4751-4F5E-B434-C1C0CE9171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10">
            <a:extLst>
              <a:ext uri="{FF2B5EF4-FFF2-40B4-BE49-F238E27FC236}">
                <a16:creationId xmlns:a16="http://schemas.microsoft.com/office/drawing/2014/main" id="{128B0C87-106B-4BC6-B780-21399D381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ECD962A-74E8-3FEC-6CDE-6028A03EB0B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5000"/>
          </a:blip>
          <a:srcRect b="15625"/>
          <a:stretch>
            <a:fillRect/>
          </a:stretch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2339A3D-22C8-182F-7EA2-DF31AE81BA9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1254" y="1854612"/>
            <a:ext cx="6090746" cy="3316941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F04CFDEB-775C-A881-A349-5E32CD953360}"/>
              </a:ext>
            </a:extLst>
          </p:cNvPr>
          <p:cNvSpPr txBox="1"/>
          <p:nvPr/>
        </p:nvSpPr>
        <p:spPr>
          <a:xfrm>
            <a:off x="6090747" y="2781544"/>
            <a:ext cx="5977255" cy="102597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dirty="0">
                <a:solidFill>
                  <a:srgbClr val="800080"/>
                </a:solidFill>
                <a:latin typeface="+mj-lt"/>
                <a:ea typeface="+mj-ea"/>
                <a:cs typeface="+mj-cs"/>
              </a:rPr>
              <a:t>El </a:t>
            </a:r>
            <a:r>
              <a:rPr lang="en-US" sz="4400" b="1" dirty="0" err="1">
                <a:solidFill>
                  <a:srgbClr val="800080"/>
                </a:solidFill>
                <a:latin typeface="+mj-lt"/>
                <a:ea typeface="+mj-ea"/>
                <a:cs typeface="+mj-cs"/>
              </a:rPr>
              <a:t>tiempo</a:t>
            </a:r>
            <a:r>
              <a:rPr lang="en-US" sz="4400" b="1" dirty="0">
                <a:solidFill>
                  <a:srgbClr val="800080"/>
                </a:solidFill>
                <a:latin typeface="+mj-lt"/>
                <a:ea typeface="+mj-ea"/>
                <a:cs typeface="+mj-cs"/>
              </a:rPr>
              <a:t> libre</a:t>
            </a:r>
          </a:p>
        </p:txBody>
      </p:sp>
    </p:spTree>
    <p:extLst>
      <p:ext uri="{BB962C8B-B14F-4D97-AF65-F5344CB8AC3E}">
        <p14:creationId xmlns:p14="http://schemas.microsoft.com/office/powerpoint/2010/main" val="27302911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BFF682-A7B9-BFD6-8912-96655515C6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9B872D7C-D25B-6FD6-B9BC-C1E3BECE5A2A}"/>
              </a:ext>
            </a:extLst>
          </p:cNvPr>
          <p:cNvSpPr/>
          <p:nvPr/>
        </p:nvSpPr>
        <p:spPr>
          <a:xfrm>
            <a:off x="2313084" y="5742680"/>
            <a:ext cx="7873904" cy="732691"/>
          </a:xfrm>
          <a:custGeom>
            <a:avLst/>
            <a:gdLst>
              <a:gd name="connsiteX0" fmla="*/ 0 w 7873904"/>
              <a:gd name="connsiteY0" fmla="*/ 0 h 732691"/>
              <a:gd name="connsiteX1" fmla="*/ 419942 w 7873904"/>
              <a:gd name="connsiteY1" fmla="*/ 0 h 732691"/>
              <a:gd name="connsiteX2" fmla="*/ 997361 w 7873904"/>
              <a:gd name="connsiteY2" fmla="*/ 0 h 732691"/>
              <a:gd name="connsiteX3" fmla="*/ 1810998 w 7873904"/>
              <a:gd name="connsiteY3" fmla="*/ 0 h 732691"/>
              <a:gd name="connsiteX4" fmla="*/ 2309679 w 7873904"/>
              <a:gd name="connsiteY4" fmla="*/ 0 h 732691"/>
              <a:gd name="connsiteX5" fmla="*/ 3123315 w 7873904"/>
              <a:gd name="connsiteY5" fmla="*/ 0 h 732691"/>
              <a:gd name="connsiteX6" fmla="*/ 3858213 w 7873904"/>
              <a:gd name="connsiteY6" fmla="*/ 0 h 732691"/>
              <a:gd name="connsiteX7" fmla="*/ 4671850 w 7873904"/>
              <a:gd name="connsiteY7" fmla="*/ 0 h 732691"/>
              <a:gd name="connsiteX8" fmla="*/ 5170530 w 7873904"/>
              <a:gd name="connsiteY8" fmla="*/ 0 h 732691"/>
              <a:gd name="connsiteX9" fmla="*/ 5905428 w 7873904"/>
              <a:gd name="connsiteY9" fmla="*/ 0 h 732691"/>
              <a:gd name="connsiteX10" fmla="*/ 6561587 w 7873904"/>
              <a:gd name="connsiteY10" fmla="*/ 0 h 732691"/>
              <a:gd name="connsiteX11" fmla="*/ 7873904 w 7873904"/>
              <a:gd name="connsiteY11" fmla="*/ 0 h 732691"/>
              <a:gd name="connsiteX12" fmla="*/ 7873904 w 7873904"/>
              <a:gd name="connsiteY12" fmla="*/ 344365 h 732691"/>
              <a:gd name="connsiteX13" fmla="*/ 7873904 w 7873904"/>
              <a:gd name="connsiteY13" fmla="*/ 732691 h 732691"/>
              <a:gd name="connsiteX14" fmla="*/ 7453962 w 7873904"/>
              <a:gd name="connsiteY14" fmla="*/ 732691 h 732691"/>
              <a:gd name="connsiteX15" fmla="*/ 6876543 w 7873904"/>
              <a:gd name="connsiteY15" fmla="*/ 732691 h 732691"/>
              <a:gd name="connsiteX16" fmla="*/ 6377862 w 7873904"/>
              <a:gd name="connsiteY16" fmla="*/ 732691 h 732691"/>
              <a:gd name="connsiteX17" fmla="*/ 5879182 w 7873904"/>
              <a:gd name="connsiteY17" fmla="*/ 732691 h 732691"/>
              <a:gd name="connsiteX18" fmla="*/ 5223023 w 7873904"/>
              <a:gd name="connsiteY18" fmla="*/ 732691 h 732691"/>
              <a:gd name="connsiteX19" fmla="*/ 4488125 w 7873904"/>
              <a:gd name="connsiteY19" fmla="*/ 732691 h 732691"/>
              <a:gd name="connsiteX20" fmla="*/ 3910706 w 7873904"/>
              <a:gd name="connsiteY20" fmla="*/ 732691 h 732691"/>
              <a:gd name="connsiteX21" fmla="*/ 3097069 w 7873904"/>
              <a:gd name="connsiteY21" fmla="*/ 732691 h 732691"/>
              <a:gd name="connsiteX22" fmla="*/ 2598388 w 7873904"/>
              <a:gd name="connsiteY22" fmla="*/ 732691 h 732691"/>
              <a:gd name="connsiteX23" fmla="*/ 1863491 w 7873904"/>
              <a:gd name="connsiteY23" fmla="*/ 732691 h 732691"/>
              <a:gd name="connsiteX24" fmla="*/ 1364810 w 7873904"/>
              <a:gd name="connsiteY24" fmla="*/ 732691 h 732691"/>
              <a:gd name="connsiteX25" fmla="*/ 708651 w 7873904"/>
              <a:gd name="connsiteY25" fmla="*/ 732691 h 732691"/>
              <a:gd name="connsiteX26" fmla="*/ 0 w 7873904"/>
              <a:gd name="connsiteY26" fmla="*/ 732691 h 732691"/>
              <a:gd name="connsiteX27" fmla="*/ 0 w 7873904"/>
              <a:gd name="connsiteY27" fmla="*/ 380999 h 732691"/>
              <a:gd name="connsiteX28" fmla="*/ 0 w 7873904"/>
              <a:gd name="connsiteY28" fmla="*/ 0 h 732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7873904" h="732691" fill="none" extrusionOk="0">
                <a:moveTo>
                  <a:pt x="0" y="0"/>
                </a:moveTo>
                <a:cubicBezTo>
                  <a:pt x="141028" y="20791"/>
                  <a:pt x="254510" y="7321"/>
                  <a:pt x="419942" y="0"/>
                </a:cubicBezTo>
                <a:cubicBezTo>
                  <a:pt x="585374" y="-7321"/>
                  <a:pt x="754408" y="14715"/>
                  <a:pt x="997361" y="0"/>
                </a:cubicBezTo>
                <a:cubicBezTo>
                  <a:pt x="1240314" y="-14715"/>
                  <a:pt x="1637037" y="2078"/>
                  <a:pt x="1810998" y="0"/>
                </a:cubicBezTo>
                <a:cubicBezTo>
                  <a:pt x="1984959" y="-2078"/>
                  <a:pt x="2153891" y="8010"/>
                  <a:pt x="2309679" y="0"/>
                </a:cubicBezTo>
                <a:cubicBezTo>
                  <a:pt x="2465467" y="-8010"/>
                  <a:pt x="2871076" y="-30246"/>
                  <a:pt x="3123315" y="0"/>
                </a:cubicBezTo>
                <a:cubicBezTo>
                  <a:pt x="3375554" y="30246"/>
                  <a:pt x="3673740" y="36598"/>
                  <a:pt x="3858213" y="0"/>
                </a:cubicBezTo>
                <a:cubicBezTo>
                  <a:pt x="4042686" y="-36598"/>
                  <a:pt x="4404707" y="33436"/>
                  <a:pt x="4671850" y="0"/>
                </a:cubicBezTo>
                <a:cubicBezTo>
                  <a:pt x="4938993" y="-33436"/>
                  <a:pt x="4991436" y="17634"/>
                  <a:pt x="5170530" y="0"/>
                </a:cubicBezTo>
                <a:cubicBezTo>
                  <a:pt x="5349624" y="-17634"/>
                  <a:pt x="5600384" y="4020"/>
                  <a:pt x="5905428" y="0"/>
                </a:cubicBezTo>
                <a:cubicBezTo>
                  <a:pt x="6210472" y="-4020"/>
                  <a:pt x="6253390" y="16748"/>
                  <a:pt x="6561587" y="0"/>
                </a:cubicBezTo>
                <a:cubicBezTo>
                  <a:pt x="6869784" y="-16748"/>
                  <a:pt x="7220392" y="-24652"/>
                  <a:pt x="7873904" y="0"/>
                </a:cubicBezTo>
                <a:cubicBezTo>
                  <a:pt x="7869840" y="91019"/>
                  <a:pt x="7883697" y="240235"/>
                  <a:pt x="7873904" y="344365"/>
                </a:cubicBezTo>
                <a:cubicBezTo>
                  <a:pt x="7864111" y="448495"/>
                  <a:pt x="7855917" y="651592"/>
                  <a:pt x="7873904" y="732691"/>
                </a:cubicBezTo>
                <a:cubicBezTo>
                  <a:pt x="7709091" y="717016"/>
                  <a:pt x="7624220" y="749160"/>
                  <a:pt x="7453962" y="732691"/>
                </a:cubicBezTo>
                <a:cubicBezTo>
                  <a:pt x="7283704" y="716222"/>
                  <a:pt x="7112835" y="748923"/>
                  <a:pt x="6876543" y="732691"/>
                </a:cubicBezTo>
                <a:cubicBezTo>
                  <a:pt x="6640251" y="716459"/>
                  <a:pt x="6596954" y="756931"/>
                  <a:pt x="6377862" y="732691"/>
                </a:cubicBezTo>
                <a:cubicBezTo>
                  <a:pt x="6158770" y="708451"/>
                  <a:pt x="6099362" y="732565"/>
                  <a:pt x="5879182" y="732691"/>
                </a:cubicBezTo>
                <a:cubicBezTo>
                  <a:pt x="5659002" y="732817"/>
                  <a:pt x="5420719" y="754627"/>
                  <a:pt x="5223023" y="732691"/>
                </a:cubicBezTo>
                <a:cubicBezTo>
                  <a:pt x="5025327" y="710755"/>
                  <a:pt x="4813235" y="710506"/>
                  <a:pt x="4488125" y="732691"/>
                </a:cubicBezTo>
                <a:cubicBezTo>
                  <a:pt x="4163015" y="754876"/>
                  <a:pt x="4183600" y="738441"/>
                  <a:pt x="3910706" y="732691"/>
                </a:cubicBezTo>
                <a:cubicBezTo>
                  <a:pt x="3637812" y="726941"/>
                  <a:pt x="3460590" y="756839"/>
                  <a:pt x="3097069" y="732691"/>
                </a:cubicBezTo>
                <a:cubicBezTo>
                  <a:pt x="2733548" y="708543"/>
                  <a:pt x="2797715" y="753419"/>
                  <a:pt x="2598388" y="732691"/>
                </a:cubicBezTo>
                <a:cubicBezTo>
                  <a:pt x="2399061" y="711963"/>
                  <a:pt x="2018310" y="754100"/>
                  <a:pt x="1863491" y="732691"/>
                </a:cubicBezTo>
                <a:cubicBezTo>
                  <a:pt x="1708672" y="711282"/>
                  <a:pt x="1549782" y="733123"/>
                  <a:pt x="1364810" y="732691"/>
                </a:cubicBezTo>
                <a:cubicBezTo>
                  <a:pt x="1179838" y="732259"/>
                  <a:pt x="941735" y="752449"/>
                  <a:pt x="708651" y="732691"/>
                </a:cubicBezTo>
                <a:cubicBezTo>
                  <a:pt x="475567" y="712933"/>
                  <a:pt x="181480" y="746728"/>
                  <a:pt x="0" y="732691"/>
                </a:cubicBezTo>
                <a:cubicBezTo>
                  <a:pt x="885" y="619555"/>
                  <a:pt x="-1702" y="504712"/>
                  <a:pt x="0" y="380999"/>
                </a:cubicBezTo>
                <a:cubicBezTo>
                  <a:pt x="1702" y="257286"/>
                  <a:pt x="-9112" y="117056"/>
                  <a:pt x="0" y="0"/>
                </a:cubicBezTo>
                <a:close/>
              </a:path>
              <a:path w="7873904" h="732691" stroke="0" extrusionOk="0">
                <a:moveTo>
                  <a:pt x="0" y="0"/>
                </a:moveTo>
                <a:cubicBezTo>
                  <a:pt x="169860" y="21985"/>
                  <a:pt x="339738" y="11442"/>
                  <a:pt x="498681" y="0"/>
                </a:cubicBezTo>
                <a:cubicBezTo>
                  <a:pt x="657624" y="-11442"/>
                  <a:pt x="958246" y="-6648"/>
                  <a:pt x="1076100" y="0"/>
                </a:cubicBezTo>
                <a:cubicBezTo>
                  <a:pt x="1193954" y="6648"/>
                  <a:pt x="1483890" y="-21529"/>
                  <a:pt x="1653520" y="0"/>
                </a:cubicBezTo>
                <a:cubicBezTo>
                  <a:pt x="1823150" y="21529"/>
                  <a:pt x="2030563" y="-15923"/>
                  <a:pt x="2309679" y="0"/>
                </a:cubicBezTo>
                <a:cubicBezTo>
                  <a:pt x="2588795" y="15923"/>
                  <a:pt x="2874935" y="-17089"/>
                  <a:pt x="3044576" y="0"/>
                </a:cubicBezTo>
                <a:cubicBezTo>
                  <a:pt x="3214217" y="17089"/>
                  <a:pt x="3479506" y="-5001"/>
                  <a:pt x="3700735" y="0"/>
                </a:cubicBezTo>
                <a:cubicBezTo>
                  <a:pt x="3921964" y="5001"/>
                  <a:pt x="3996256" y="12643"/>
                  <a:pt x="4120676" y="0"/>
                </a:cubicBezTo>
                <a:cubicBezTo>
                  <a:pt x="4245096" y="-12643"/>
                  <a:pt x="4384430" y="-7828"/>
                  <a:pt x="4540618" y="0"/>
                </a:cubicBezTo>
                <a:cubicBezTo>
                  <a:pt x="4696806" y="7828"/>
                  <a:pt x="4948388" y="-25475"/>
                  <a:pt x="5118038" y="0"/>
                </a:cubicBezTo>
                <a:cubicBezTo>
                  <a:pt x="5287688" y="25475"/>
                  <a:pt x="5447172" y="20789"/>
                  <a:pt x="5537979" y="0"/>
                </a:cubicBezTo>
                <a:cubicBezTo>
                  <a:pt x="5628786" y="-20789"/>
                  <a:pt x="5985310" y="20368"/>
                  <a:pt x="6351616" y="0"/>
                </a:cubicBezTo>
                <a:cubicBezTo>
                  <a:pt x="6717922" y="-20368"/>
                  <a:pt x="6669029" y="18638"/>
                  <a:pt x="6850296" y="0"/>
                </a:cubicBezTo>
                <a:cubicBezTo>
                  <a:pt x="7031563" y="-18638"/>
                  <a:pt x="7412406" y="-19920"/>
                  <a:pt x="7873904" y="0"/>
                </a:cubicBezTo>
                <a:cubicBezTo>
                  <a:pt x="7876686" y="93277"/>
                  <a:pt x="7890537" y="291463"/>
                  <a:pt x="7873904" y="380999"/>
                </a:cubicBezTo>
                <a:cubicBezTo>
                  <a:pt x="7857271" y="470535"/>
                  <a:pt x="7866391" y="595785"/>
                  <a:pt x="7873904" y="732691"/>
                </a:cubicBezTo>
                <a:cubicBezTo>
                  <a:pt x="7659944" y="736271"/>
                  <a:pt x="7312479" y="744867"/>
                  <a:pt x="7139006" y="732691"/>
                </a:cubicBezTo>
                <a:cubicBezTo>
                  <a:pt x="6965533" y="720515"/>
                  <a:pt x="6569639" y="742640"/>
                  <a:pt x="6404109" y="732691"/>
                </a:cubicBezTo>
                <a:cubicBezTo>
                  <a:pt x="6238579" y="722742"/>
                  <a:pt x="5999711" y="721084"/>
                  <a:pt x="5826689" y="732691"/>
                </a:cubicBezTo>
                <a:cubicBezTo>
                  <a:pt x="5653667" y="744298"/>
                  <a:pt x="5526778" y="724897"/>
                  <a:pt x="5249269" y="732691"/>
                </a:cubicBezTo>
                <a:cubicBezTo>
                  <a:pt x="4971760" y="740485"/>
                  <a:pt x="4842370" y="712124"/>
                  <a:pt x="4593111" y="732691"/>
                </a:cubicBezTo>
                <a:cubicBezTo>
                  <a:pt x="4343852" y="753258"/>
                  <a:pt x="4012084" y="708331"/>
                  <a:pt x="3779474" y="732691"/>
                </a:cubicBezTo>
                <a:cubicBezTo>
                  <a:pt x="3546864" y="757051"/>
                  <a:pt x="3375519" y="760773"/>
                  <a:pt x="3202054" y="732691"/>
                </a:cubicBezTo>
                <a:cubicBezTo>
                  <a:pt x="3028589" y="704609"/>
                  <a:pt x="2575464" y="757923"/>
                  <a:pt x="2388418" y="732691"/>
                </a:cubicBezTo>
                <a:cubicBezTo>
                  <a:pt x="2201372" y="707459"/>
                  <a:pt x="2075392" y="740931"/>
                  <a:pt x="1968476" y="732691"/>
                </a:cubicBezTo>
                <a:cubicBezTo>
                  <a:pt x="1861560" y="724451"/>
                  <a:pt x="1363108" y="751290"/>
                  <a:pt x="1154839" y="732691"/>
                </a:cubicBezTo>
                <a:cubicBezTo>
                  <a:pt x="946570" y="714092"/>
                  <a:pt x="288900" y="790064"/>
                  <a:pt x="0" y="732691"/>
                </a:cubicBezTo>
                <a:cubicBezTo>
                  <a:pt x="-17101" y="582229"/>
                  <a:pt x="11066" y="511689"/>
                  <a:pt x="0" y="380999"/>
                </a:cubicBezTo>
                <a:cubicBezTo>
                  <a:pt x="-11066" y="250309"/>
                  <a:pt x="-15685" y="185511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solidFill>
              <a:srgbClr val="AB43DD"/>
            </a:solidFill>
            <a:extLst>
              <a:ext uri="{C807C97D-BFC1-408E-A445-0C87EB9F89A2}">
                <ask:lineSketchStyleProps xmlns:ask="http://schemas.microsoft.com/office/drawing/2018/sketchyshapes" sd="29999198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147EDF1-215C-837C-7382-1C2396070E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478" b="7607"/>
          <a:stretch/>
        </p:blipFill>
        <p:spPr>
          <a:xfrm>
            <a:off x="3149291" y="18256"/>
            <a:ext cx="6186290" cy="11176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4E09E3A8-CD2D-4A9D-951E-A270E4250B71}"/>
              </a:ext>
            </a:extLst>
          </p:cNvPr>
          <p:cNvSpPr txBox="1"/>
          <p:nvPr/>
        </p:nvSpPr>
        <p:spPr>
          <a:xfrm>
            <a:off x="4102526" y="400885"/>
            <a:ext cx="43630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>
                <a:solidFill>
                  <a:schemeClr val="bg1"/>
                </a:solidFill>
                <a:latin typeface="DK Jalebi" panose="02000000000000000000" pitchFamily="2" charset="77"/>
              </a:rPr>
              <a:t>Actividades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AE60807-6158-0925-8690-1C7BBF3A63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896" y="1149008"/>
            <a:ext cx="8160362" cy="4509502"/>
          </a:xfrm>
          <a:prstGeom prst="rect">
            <a:avLst/>
          </a:prstGeom>
        </p:spPr>
      </p:pic>
      <p:pic>
        <p:nvPicPr>
          <p:cNvPr id="8" name="Imagen 7" descr="Icono&#10;&#10;El contenido generado por IA puede ser incorrecto.">
            <a:extLst>
              <a:ext uri="{FF2B5EF4-FFF2-40B4-BE49-F238E27FC236}">
                <a16:creationId xmlns:a16="http://schemas.microsoft.com/office/drawing/2014/main" id="{43BE1D72-2523-2256-6742-D00239E2D6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775" y="646232"/>
            <a:ext cx="1106515" cy="1106515"/>
          </a:xfrm>
          <a:prstGeom prst="rect">
            <a:avLst/>
          </a:prstGeom>
        </p:spPr>
      </p:pic>
      <p:sp>
        <p:nvSpPr>
          <p:cNvPr id="9" name="Cerrar llave 8">
            <a:extLst>
              <a:ext uri="{FF2B5EF4-FFF2-40B4-BE49-F238E27FC236}">
                <a16:creationId xmlns:a16="http://schemas.microsoft.com/office/drawing/2014/main" id="{9992BF25-6C9A-32D8-233C-452F687D033C}"/>
              </a:ext>
            </a:extLst>
          </p:cNvPr>
          <p:cNvSpPr/>
          <p:nvPr/>
        </p:nvSpPr>
        <p:spPr>
          <a:xfrm>
            <a:off x="8896258" y="1319465"/>
            <a:ext cx="439323" cy="851647"/>
          </a:xfrm>
          <a:prstGeom prst="rightBrace">
            <a:avLst/>
          </a:prstGeom>
          <a:ln w="38100">
            <a:solidFill>
              <a:srgbClr val="5E2E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C17C48DA-94D7-D9EE-B4E4-F39B7319C977}"/>
              </a:ext>
            </a:extLst>
          </p:cNvPr>
          <p:cNvSpPr/>
          <p:nvPr/>
        </p:nvSpPr>
        <p:spPr>
          <a:xfrm>
            <a:off x="9271206" y="1548009"/>
            <a:ext cx="27972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b="1" noProof="1">
                <a:solidFill>
                  <a:srgbClr val="5E2EFF"/>
                </a:solidFill>
                <a:latin typeface="Candara" panose="020E0502030303020204" pitchFamily="34" charset="0"/>
              </a:rPr>
              <a:t>Consumo individual digital</a:t>
            </a:r>
          </a:p>
        </p:txBody>
      </p:sp>
      <p:sp>
        <p:nvSpPr>
          <p:cNvPr id="11" name="Cerrar llave 10">
            <a:extLst>
              <a:ext uri="{FF2B5EF4-FFF2-40B4-BE49-F238E27FC236}">
                <a16:creationId xmlns:a16="http://schemas.microsoft.com/office/drawing/2014/main" id="{2A50991F-8424-5100-F187-CFA9EC60FE53}"/>
              </a:ext>
            </a:extLst>
          </p:cNvPr>
          <p:cNvSpPr/>
          <p:nvPr/>
        </p:nvSpPr>
        <p:spPr>
          <a:xfrm>
            <a:off x="8896258" y="2262648"/>
            <a:ext cx="439323" cy="455312"/>
          </a:xfrm>
          <a:prstGeom prst="rightBrace">
            <a:avLst/>
          </a:prstGeom>
          <a:ln w="38100">
            <a:solidFill>
              <a:srgbClr val="5E2E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B30AB126-3B87-D1EC-7E70-4AC0C9DBF9C4}"/>
              </a:ext>
            </a:extLst>
          </p:cNvPr>
          <p:cNvSpPr/>
          <p:nvPr/>
        </p:nvSpPr>
        <p:spPr>
          <a:xfrm>
            <a:off x="9271206" y="2275470"/>
            <a:ext cx="22999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b="1" noProof="1">
                <a:solidFill>
                  <a:srgbClr val="5E2EFF"/>
                </a:solidFill>
                <a:latin typeface="Candara" panose="020E0502030303020204" pitchFamily="34" charset="0"/>
              </a:rPr>
              <a:t>Frecuencia moderada</a:t>
            </a:r>
          </a:p>
        </p:txBody>
      </p:sp>
      <p:sp>
        <p:nvSpPr>
          <p:cNvPr id="14" name="Cerrar llave 13">
            <a:extLst>
              <a:ext uri="{FF2B5EF4-FFF2-40B4-BE49-F238E27FC236}">
                <a16:creationId xmlns:a16="http://schemas.microsoft.com/office/drawing/2014/main" id="{BB9FEADE-576B-C32D-2A65-4F3CC715282F}"/>
              </a:ext>
            </a:extLst>
          </p:cNvPr>
          <p:cNvSpPr/>
          <p:nvPr/>
        </p:nvSpPr>
        <p:spPr>
          <a:xfrm>
            <a:off x="8847715" y="3308895"/>
            <a:ext cx="439323" cy="455312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E137E9A8-140E-8E4F-759F-F062651628D8}"/>
              </a:ext>
            </a:extLst>
          </p:cNvPr>
          <p:cNvSpPr/>
          <p:nvPr/>
        </p:nvSpPr>
        <p:spPr>
          <a:xfrm>
            <a:off x="9271206" y="3312315"/>
            <a:ext cx="26987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b="1" noProof="1">
                <a:solidFill>
                  <a:srgbClr val="FF0000"/>
                </a:solidFill>
                <a:latin typeface="Candara" panose="020E0502030303020204" pitchFamily="34" charset="0"/>
              </a:rPr>
              <a:t>Pocas relaciones sociales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1F62BBE8-257F-87A6-EFE6-894B5BB99F33}"/>
              </a:ext>
            </a:extLst>
          </p:cNvPr>
          <p:cNvSpPr/>
          <p:nvPr/>
        </p:nvSpPr>
        <p:spPr>
          <a:xfrm>
            <a:off x="9271206" y="4062942"/>
            <a:ext cx="29856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b="1" noProof="1">
                <a:solidFill>
                  <a:srgbClr val="FF0000"/>
                </a:solidFill>
                <a:latin typeface="Candara" panose="020E0502030303020204" pitchFamily="34" charset="0"/>
              </a:rPr>
              <a:t>Desafección del ocio cultural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DF58D93-3620-977E-184B-8CB10A84D9A0}"/>
              </a:ext>
            </a:extLst>
          </p:cNvPr>
          <p:cNvSpPr txBox="1"/>
          <p:nvPr/>
        </p:nvSpPr>
        <p:spPr>
          <a:xfrm>
            <a:off x="2120630" y="5782721"/>
            <a:ext cx="81842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algn="ctr">
              <a:defRPr>
                <a:solidFill>
                  <a:schemeClr val="bg2">
                    <a:lumMod val="25000"/>
                  </a:schemeClr>
                </a:solidFill>
                <a:latin typeface="Candara" panose="020E0502030303020204" pitchFamily="34" charset="0"/>
              </a:defRPr>
            </a:lvl1pPr>
          </a:lstStyle>
          <a:p>
            <a:r>
              <a:rPr lang="es-ES" dirty="0"/>
              <a:t>Un contexto de 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5E2EFF"/>
                </a:highlight>
              </a:rPr>
              <a:t>alta digitalización del tiempo libre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dirty="0"/>
              <a:t>con un </a:t>
            </a:r>
            <a:r>
              <a:rPr lang="es-ES" b="1" dirty="0">
                <a:solidFill>
                  <a:srgbClr val="5E2EFF"/>
                </a:solidFill>
              </a:rPr>
              <a:t>declive de actividades formativas, culturales y espirituales</a:t>
            </a:r>
          </a:p>
        </p:txBody>
      </p:sp>
      <p:sp>
        <p:nvSpPr>
          <p:cNvPr id="13" name="Cerrar llave 12">
            <a:extLst>
              <a:ext uri="{FF2B5EF4-FFF2-40B4-BE49-F238E27FC236}">
                <a16:creationId xmlns:a16="http://schemas.microsoft.com/office/drawing/2014/main" id="{5E5DC5B6-191F-3D5B-1AD2-3E4231CB341B}"/>
              </a:ext>
            </a:extLst>
          </p:cNvPr>
          <p:cNvSpPr/>
          <p:nvPr/>
        </p:nvSpPr>
        <p:spPr>
          <a:xfrm>
            <a:off x="8896257" y="3868565"/>
            <a:ext cx="439323" cy="788524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8" name="Imagen 17" descr="Interfaz de usuario gráfica&#10;&#10;El contenido generado por IA puede ser incorrecto.">
            <a:extLst>
              <a:ext uri="{FF2B5EF4-FFF2-40B4-BE49-F238E27FC236}">
                <a16:creationId xmlns:a16="http://schemas.microsoft.com/office/drawing/2014/main" id="{7ADEDF22-0CA8-1F2F-0869-D87C95632A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271" y="-71588"/>
            <a:ext cx="1190395" cy="1190395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369908B7-F42F-5A91-603E-753EB7DCA8D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74483" y="5351176"/>
            <a:ext cx="1294295" cy="1719353"/>
          </a:xfrm>
          <a:prstGeom prst="rect">
            <a:avLst/>
          </a:prstGeom>
        </p:spPr>
      </p:pic>
      <p:pic>
        <p:nvPicPr>
          <p:cNvPr id="19" name="Imagen 18" descr="Imagen que contiene Logotipo&#10;&#10;El contenido generado por IA puede ser incorrecto.">
            <a:extLst>
              <a:ext uri="{FF2B5EF4-FFF2-40B4-BE49-F238E27FC236}">
                <a16:creationId xmlns:a16="http://schemas.microsoft.com/office/drawing/2014/main" id="{B9B6796A-1173-A4E1-8DC9-7C5F33231C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445" y="-43376"/>
            <a:ext cx="1096246" cy="597952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5BD65004-5BC1-3C91-CD5B-FEBEC5B6B8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86988" y="6200325"/>
            <a:ext cx="1871849" cy="607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1444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 15">
            <a:extLst>
              <a:ext uri="{FF2B5EF4-FFF2-40B4-BE49-F238E27FC236}">
                <a16:creationId xmlns:a16="http://schemas.microsoft.com/office/drawing/2014/main" id="{DAC7001C-97BB-C3BA-705D-6FBB20B9C7AC}"/>
              </a:ext>
            </a:extLst>
          </p:cNvPr>
          <p:cNvSpPr/>
          <p:nvPr/>
        </p:nvSpPr>
        <p:spPr>
          <a:xfrm>
            <a:off x="8338954" y="1870430"/>
            <a:ext cx="3254188" cy="1509956"/>
          </a:xfrm>
          <a:custGeom>
            <a:avLst/>
            <a:gdLst>
              <a:gd name="connsiteX0" fmla="*/ 0 w 3254188"/>
              <a:gd name="connsiteY0" fmla="*/ 0 h 1509956"/>
              <a:gd name="connsiteX1" fmla="*/ 618296 w 3254188"/>
              <a:gd name="connsiteY1" fmla="*/ 0 h 1509956"/>
              <a:gd name="connsiteX2" fmla="*/ 1204050 w 3254188"/>
              <a:gd name="connsiteY2" fmla="*/ 0 h 1509956"/>
              <a:gd name="connsiteX3" fmla="*/ 1887429 w 3254188"/>
              <a:gd name="connsiteY3" fmla="*/ 0 h 1509956"/>
              <a:gd name="connsiteX4" fmla="*/ 2505725 w 3254188"/>
              <a:gd name="connsiteY4" fmla="*/ 0 h 1509956"/>
              <a:gd name="connsiteX5" fmla="*/ 3254188 w 3254188"/>
              <a:gd name="connsiteY5" fmla="*/ 0 h 1509956"/>
              <a:gd name="connsiteX6" fmla="*/ 3254188 w 3254188"/>
              <a:gd name="connsiteY6" fmla="*/ 473120 h 1509956"/>
              <a:gd name="connsiteX7" fmla="*/ 3254188 w 3254188"/>
              <a:gd name="connsiteY7" fmla="*/ 1006637 h 1509956"/>
              <a:gd name="connsiteX8" fmla="*/ 3254188 w 3254188"/>
              <a:gd name="connsiteY8" fmla="*/ 1509956 h 1509956"/>
              <a:gd name="connsiteX9" fmla="*/ 2668434 w 3254188"/>
              <a:gd name="connsiteY9" fmla="*/ 1509956 h 1509956"/>
              <a:gd name="connsiteX10" fmla="*/ 2017597 w 3254188"/>
              <a:gd name="connsiteY10" fmla="*/ 1509956 h 1509956"/>
              <a:gd name="connsiteX11" fmla="*/ 1464385 w 3254188"/>
              <a:gd name="connsiteY11" fmla="*/ 1509956 h 1509956"/>
              <a:gd name="connsiteX12" fmla="*/ 911173 w 3254188"/>
              <a:gd name="connsiteY12" fmla="*/ 1509956 h 1509956"/>
              <a:gd name="connsiteX13" fmla="*/ 0 w 3254188"/>
              <a:gd name="connsiteY13" fmla="*/ 1509956 h 1509956"/>
              <a:gd name="connsiteX14" fmla="*/ 0 w 3254188"/>
              <a:gd name="connsiteY14" fmla="*/ 1051936 h 1509956"/>
              <a:gd name="connsiteX15" fmla="*/ 0 w 3254188"/>
              <a:gd name="connsiteY15" fmla="*/ 518418 h 1509956"/>
              <a:gd name="connsiteX16" fmla="*/ 0 w 3254188"/>
              <a:gd name="connsiteY16" fmla="*/ 0 h 150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254188" h="1509956" fill="none" extrusionOk="0">
                <a:moveTo>
                  <a:pt x="0" y="0"/>
                </a:moveTo>
                <a:cubicBezTo>
                  <a:pt x="144371" y="30553"/>
                  <a:pt x="427181" y="-1167"/>
                  <a:pt x="618296" y="0"/>
                </a:cubicBezTo>
                <a:cubicBezTo>
                  <a:pt x="809411" y="1167"/>
                  <a:pt x="1048182" y="-1923"/>
                  <a:pt x="1204050" y="0"/>
                </a:cubicBezTo>
                <a:cubicBezTo>
                  <a:pt x="1359918" y="1923"/>
                  <a:pt x="1672433" y="-23797"/>
                  <a:pt x="1887429" y="0"/>
                </a:cubicBezTo>
                <a:cubicBezTo>
                  <a:pt x="2102425" y="23797"/>
                  <a:pt x="2260964" y="-27638"/>
                  <a:pt x="2505725" y="0"/>
                </a:cubicBezTo>
                <a:cubicBezTo>
                  <a:pt x="2750486" y="27638"/>
                  <a:pt x="3090901" y="34022"/>
                  <a:pt x="3254188" y="0"/>
                </a:cubicBezTo>
                <a:cubicBezTo>
                  <a:pt x="3248860" y="140328"/>
                  <a:pt x="3235582" y="324511"/>
                  <a:pt x="3254188" y="473120"/>
                </a:cubicBezTo>
                <a:cubicBezTo>
                  <a:pt x="3272794" y="621729"/>
                  <a:pt x="3253853" y="834058"/>
                  <a:pt x="3254188" y="1006637"/>
                </a:cubicBezTo>
                <a:cubicBezTo>
                  <a:pt x="3254523" y="1179216"/>
                  <a:pt x="3257193" y="1360159"/>
                  <a:pt x="3254188" y="1509956"/>
                </a:cubicBezTo>
                <a:cubicBezTo>
                  <a:pt x="3039057" y="1494640"/>
                  <a:pt x="2890949" y="1498149"/>
                  <a:pt x="2668434" y="1509956"/>
                </a:cubicBezTo>
                <a:cubicBezTo>
                  <a:pt x="2445919" y="1521763"/>
                  <a:pt x="2205165" y="1517757"/>
                  <a:pt x="2017597" y="1509956"/>
                </a:cubicBezTo>
                <a:cubicBezTo>
                  <a:pt x="1830029" y="1502155"/>
                  <a:pt x="1738804" y="1509533"/>
                  <a:pt x="1464385" y="1509956"/>
                </a:cubicBezTo>
                <a:cubicBezTo>
                  <a:pt x="1189966" y="1510379"/>
                  <a:pt x="1135476" y="1513379"/>
                  <a:pt x="911173" y="1509956"/>
                </a:cubicBezTo>
                <a:cubicBezTo>
                  <a:pt x="686870" y="1506533"/>
                  <a:pt x="238920" y="1540907"/>
                  <a:pt x="0" y="1509956"/>
                </a:cubicBezTo>
                <a:cubicBezTo>
                  <a:pt x="4400" y="1388721"/>
                  <a:pt x="5139" y="1226147"/>
                  <a:pt x="0" y="1051936"/>
                </a:cubicBezTo>
                <a:cubicBezTo>
                  <a:pt x="-5139" y="877725"/>
                  <a:pt x="-19121" y="730252"/>
                  <a:pt x="0" y="518418"/>
                </a:cubicBezTo>
                <a:cubicBezTo>
                  <a:pt x="19121" y="306584"/>
                  <a:pt x="24425" y="222050"/>
                  <a:pt x="0" y="0"/>
                </a:cubicBezTo>
                <a:close/>
              </a:path>
              <a:path w="3254188" h="1509956" stroke="0" extrusionOk="0">
                <a:moveTo>
                  <a:pt x="0" y="0"/>
                </a:moveTo>
                <a:cubicBezTo>
                  <a:pt x="218133" y="16226"/>
                  <a:pt x="330110" y="-14280"/>
                  <a:pt x="585754" y="0"/>
                </a:cubicBezTo>
                <a:cubicBezTo>
                  <a:pt x="841398" y="14280"/>
                  <a:pt x="946367" y="-1786"/>
                  <a:pt x="1204050" y="0"/>
                </a:cubicBezTo>
                <a:cubicBezTo>
                  <a:pt x="1461733" y="1786"/>
                  <a:pt x="1654092" y="9423"/>
                  <a:pt x="1822345" y="0"/>
                </a:cubicBezTo>
                <a:cubicBezTo>
                  <a:pt x="1990599" y="-9423"/>
                  <a:pt x="2297232" y="543"/>
                  <a:pt x="2473183" y="0"/>
                </a:cubicBezTo>
                <a:cubicBezTo>
                  <a:pt x="2649134" y="-543"/>
                  <a:pt x="2873495" y="28022"/>
                  <a:pt x="3254188" y="0"/>
                </a:cubicBezTo>
                <a:cubicBezTo>
                  <a:pt x="3248673" y="212376"/>
                  <a:pt x="3273418" y="333743"/>
                  <a:pt x="3254188" y="503319"/>
                </a:cubicBezTo>
                <a:cubicBezTo>
                  <a:pt x="3234958" y="672895"/>
                  <a:pt x="3239713" y="776156"/>
                  <a:pt x="3254188" y="991538"/>
                </a:cubicBezTo>
                <a:cubicBezTo>
                  <a:pt x="3268663" y="1206920"/>
                  <a:pt x="3271114" y="1273768"/>
                  <a:pt x="3254188" y="1509956"/>
                </a:cubicBezTo>
                <a:cubicBezTo>
                  <a:pt x="3027001" y="1508538"/>
                  <a:pt x="2807580" y="1491912"/>
                  <a:pt x="2570809" y="1509956"/>
                </a:cubicBezTo>
                <a:cubicBezTo>
                  <a:pt x="2334038" y="1528000"/>
                  <a:pt x="2097533" y="1540436"/>
                  <a:pt x="1919971" y="1509956"/>
                </a:cubicBezTo>
                <a:cubicBezTo>
                  <a:pt x="1742409" y="1479476"/>
                  <a:pt x="1545035" y="1538648"/>
                  <a:pt x="1334217" y="1509956"/>
                </a:cubicBezTo>
                <a:cubicBezTo>
                  <a:pt x="1123399" y="1481264"/>
                  <a:pt x="950982" y="1486904"/>
                  <a:pt x="781005" y="1509956"/>
                </a:cubicBezTo>
                <a:cubicBezTo>
                  <a:pt x="611028" y="1533008"/>
                  <a:pt x="156998" y="1533883"/>
                  <a:pt x="0" y="1509956"/>
                </a:cubicBezTo>
                <a:cubicBezTo>
                  <a:pt x="-563" y="1364402"/>
                  <a:pt x="-23413" y="1084975"/>
                  <a:pt x="0" y="976438"/>
                </a:cubicBezTo>
                <a:cubicBezTo>
                  <a:pt x="23413" y="867901"/>
                  <a:pt x="-6169" y="594801"/>
                  <a:pt x="0" y="458020"/>
                </a:cubicBezTo>
                <a:cubicBezTo>
                  <a:pt x="6169" y="321239"/>
                  <a:pt x="3092" y="195238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solidFill>
              <a:srgbClr val="AB43DD"/>
            </a:solidFill>
            <a:extLst>
              <a:ext uri="{C807C97D-BFC1-408E-A445-0C87EB9F89A2}">
                <ask:lineSketchStyleProps xmlns:ask="http://schemas.microsoft.com/office/drawing/2018/sketchyshapes" sd="29999198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63C564E-74AB-1D79-3E78-343DA218C3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06" y="923420"/>
            <a:ext cx="7207709" cy="2385752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02A64207-2C87-D669-90CD-F278514E9F36}"/>
              </a:ext>
            </a:extLst>
          </p:cNvPr>
          <p:cNvSpPr/>
          <p:nvPr/>
        </p:nvSpPr>
        <p:spPr>
          <a:xfrm>
            <a:off x="0" y="235634"/>
            <a:ext cx="39035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noProof="1">
                <a:solidFill>
                  <a:schemeClr val="bg2">
                    <a:lumMod val="25000"/>
                  </a:schemeClr>
                </a:solidFill>
                <a:latin typeface="Candara" panose="020E0502030303020204" pitchFamily="34" charset="0"/>
              </a:rPr>
              <a:t>Hegemonía del </a:t>
            </a:r>
            <a:r>
              <a:rPr lang="es-CO" b="1" noProof="1">
                <a:solidFill>
                  <a:srgbClr val="5E2EFF"/>
                </a:solidFill>
                <a:latin typeface="Candara" panose="020E0502030303020204" pitchFamily="34" charset="0"/>
              </a:rPr>
              <a:t>entretenimiento social </a:t>
            </a:r>
            <a:r>
              <a:rPr lang="es-CO" noProof="1">
                <a:solidFill>
                  <a:schemeClr val="bg2">
                    <a:lumMod val="25000"/>
                  </a:schemeClr>
                </a:solidFill>
                <a:latin typeface="Candara" panose="020E0502030303020204" pitchFamily="34" charset="0"/>
              </a:rPr>
              <a:t>(contenido breve, interactivo y viral)</a:t>
            </a:r>
            <a:endParaRPr lang="es-CO" b="1" noProof="1">
              <a:solidFill>
                <a:schemeClr val="bg1"/>
              </a:solidFill>
              <a:highlight>
                <a:srgbClr val="0000FF"/>
              </a:highlight>
              <a:latin typeface="Candara" panose="020E0502030303020204" pitchFamily="34" charset="0"/>
            </a:endParaRPr>
          </a:p>
        </p:txBody>
      </p:sp>
      <p:sp>
        <p:nvSpPr>
          <p:cNvPr id="4" name="Cerrar llave 3">
            <a:extLst>
              <a:ext uri="{FF2B5EF4-FFF2-40B4-BE49-F238E27FC236}">
                <a16:creationId xmlns:a16="http://schemas.microsoft.com/office/drawing/2014/main" id="{6F8C5B84-1E46-77F8-9612-417F3AEB0DA1}"/>
              </a:ext>
            </a:extLst>
          </p:cNvPr>
          <p:cNvSpPr/>
          <p:nvPr/>
        </p:nvSpPr>
        <p:spPr>
          <a:xfrm rot="16200000">
            <a:off x="1491870" y="42442"/>
            <a:ext cx="439323" cy="2296806"/>
          </a:xfrm>
          <a:prstGeom prst="rightBrace">
            <a:avLst/>
          </a:prstGeom>
          <a:ln w="38100">
            <a:solidFill>
              <a:srgbClr val="5E2E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6335EE4-DC55-9858-DBB8-1DE60823794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478" b="7607"/>
          <a:stretch/>
        </p:blipFill>
        <p:spPr>
          <a:xfrm>
            <a:off x="5036457" y="0"/>
            <a:ext cx="7155543" cy="11176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2F143BB-C7BD-BAC8-C28A-60A666806BFC}"/>
              </a:ext>
            </a:extLst>
          </p:cNvPr>
          <p:cNvSpPr txBox="1"/>
          <p:nvPr/>
        </p:nvSpPr>
        <p:spPr>
          <a:xfrm>
            <a:off x="5989693" y="382629"/>
            <a:ext cx="43630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>
                <a:solidFill>
                  <a:schemeClr val="bg1"/>
                </a:solidFill>
                <a:latin typeface="DK Jalebi" panose="02000000000000000000" pitchFamily="2" charset="77"/>
              </a:rPr>
              <a:t>Redes sociales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CE886D6A-E3D3-B8B9-763F-B3ECE881BAE6}"/>
              </a:ext>
            </a:extLst>
          </p:cNvPr>
          <p:cNvSpPr/>
          <p:nvPr/>
        </p:nvSpPr>
        <p:spPr>
          <a:xfrm>
            <a:off x="9161652" y="2411828"/>
            <a:ext cx="16087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b="1" noProof="1">
                <a:solidFill>
                  <a:srgbClr val="5E2EFF"/>
                </a:solidFill>
                <a:latin typeface="Candara" panose="020E0502030303020204" pitchFamily="34" charset="0"/>
              </a:rPr>
              <a:t>Actitud pasiva 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0613FC4D-FA04-33E8-DC83-B233872E3C37}"/>
              </a:ext>
            </a:extLst>
          </p:cNvPr>
          <p:cNvSpPr/>
          <p:nvPr/>
        </p:nvSpPr>
        <p:spPr>
          <a:xfrm>
            <a:off x="8338954" y="1907471"/>
            <a:ext cx="32541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noProof="1">
                <a:solidFill>
                  <a:schemeClr val="bg2">
                    <a:lumMod val="25000"/>
                  </a:schemeClr>
                </a:solidFill>
                <a:latin typeface="Candara" panose="020E0502030303020204" pitchFamily="34" charset="0"/>
              </a:rPr>
              <a:t>Nuevas </a:t>
            </a:r>
            <a:r>
              <a:rPr lang="es-CO" b="1" noProof="1">
                <a:solidFill>
                  <a:srgbClr val="5E2EFF"/>
                </a:solidFill>
                <a:latin typeface="Candara" panose="020E0502030303020204" pitchFamily="34" charset="0"/>
              </a:rPr>
              <a:t>formas de comunicarse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EA7BCB92-659E-50EE-F379-588307E8D82E}"/>
              </a:ext>
            </a:extLst>
          </p:cNvPr>
          <p:cNvSpPr/>
          <p:nvPr/>
        </p:nvSpPr>
        <p:spPr>
          <a:xfrm>
            <a:off x="8431124" y="2916186"/>
            <a:ext cx="30698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noProof="1">
                <a:solidFill>
                  <a:schemeClr val="bg2">
                    <a:lumMod val="25000"/>
                  </a:schemeClr>
                </a:solidFill>
                <a:latin typeface="Candara" panose="020E0502030303020204" pitchFamily="34" charset="0"/>
              </a:rPr>
              <a:t>Herramientas de </a:t>
            </a:r>
            <a:r>
              <a:rPr lang="es-CO" b="1" noProof="1">
                <a:solidFill>
                  <a:srgbClr val="5E2EFF"/>
                </a:solidFill>
                <a:latin typeface="Candara" panose="020E0502030303020204" pitchFamily="34" charset="0"/>
              </a:rPr>
              <a:t>socialización</a:t>
            </a:r>
          </a:p>
        </p:txBody>
      </p:sp>
      <p:pic>
        <p:nvPicPr>
          <p:cNvPr id="12" name="Imagen 11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CD3AF797-DA28-55A5-8950-7D3FA5578A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58"/>
          <a:stretch/>
        </p:blipFill>
        <p:spPr>
          <a:xfrm>
            <a:off x="9220198" y="361515"/>
            <a:ext cx="1306753" cy="1028960"/>
          </a:xfrm>
          <a:prstGeom prst="rect">
            <a:avLst/>
          </a:prstGeom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8A1F0F1D-C387-B066-9CAD-0C1F62AEE5D6}"/>
              </a:ext>
            </a:extLst>
          </p:cNvPr>
          <p:cNvSpPr/>
          <p:nvPr/>
        </p:nvSpPr>
        <p:spPr>
          <a:xfrm>
            <a:off x="3686341" y="1748187"/>
            <a:ext cx="23033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noProof="1">
                <a:solidFill>
                  <a:schemeClr val="bg2">
                    <a:lumMod val="25000"/>
                  </a:schemeClr>
                </a:solidFill>
                <a:latin typeface="Candara" panose="020E0502030303020204" pitchFamily="34" charset="0"/>
              </a:rPr>
              <a:t>Ruptura generacional</a:t>
            </a:r>
            <a:endParaRPr lang="es-CO" b="1" noProof="1">
              <a:solidFill>
                <a:schemeClr val="bg1"/>
              </a:solidFill>
              <a:highlight>
                <a:srgbClr val="0000FF"/>
              </a:highlight>
              <a:latin typeface="Candara" panose="020E0502030303020204" pitchFamily="34" charset="0"/>
            </a:endParaRPr>
          </a:p>
        </p:txBody>
      </p:sp>
      <p:sp>
        <p:nvSpPr>
          <p:cNvPr id="15" name="Cerrar llave 14">
            <a:extLst>
              <a:ext uri="{FF2B5EF4-FFF2-40B4-BE49-F238E27FC236}">
                <a16:creationId xmlns:a16="http://schemas.microsoft.com/office/drawing/2014/main" id="{C1E70D48-2726-AFDB-1455-FFF1EA9CD2DA}"/>
              </a:ext>
            </a:extLst>
          </p:cNvPr>
          <p:cNvSpPr/>
          <p:nvPr/>
        </p:nvSpPr>
        <p:spPr>
          <a:xfrm rot="16200000">
            <a:off x="4582971" y="1766276"/>
            <a:ext cx="369333" cy="1113275"/>
          </a:xfrm>
          <a:prstGeom prst="rightBrace">
            <a:avLst/>
          </a:prstGeom>
          <a:ln w="38100">
            <a:solidFill>
              <a:srgbClr val="5E2E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21" name="Grupo 20">
            <a:extLst>
              <a:ext uri="{FF2B5EF4-FFF2-40B4-BE49-F238E27FC236}">
                <a16:creationId xmlns:a16="http://schemas.microsoft.com/office/drawing/2014/main" id="{0EEFABCB-A65F-CE34-0A39-4171F348128D}"/>
              </a:ext>
            </a:extLst>
          </p:cNvPr>
          <p:cNvGrpSpPr/>
          <p:nvPr/>
        </p:nvGrpSpPr>
        <p:grpSpPr>
          <a:xfrm>
            <a:off x="0" y="3461197"/>
            <a:ext cx="12092642" cy="3216340"/>
            <a:chOff x="0" y="3461197"/>
            <a:chExt cx="12092642" cy="3216340"/>
          </a:xfrm>
        </p:grpSpPr>
        <p:sp>
          <p:nvSpPr>
            <p:cNvPr id="17" name="Flecha: hacia abajo 16">
              <a:extLst>
                <a:ext uri="{FF2B5EF4-FFF2-40B4-BE49-F238E27FC236}">
                  <a16:creationId xmlns:a16="http://schemas.microsoft.com/office/drawing/2014/main" id="{ACC2390E-D6FE-3209-6195-F82EEFA89F3F}"/>
                </a:ext>
              </a:extLst>
            </p:cNvPr>
            <p:cNvSpPr/>
            <p:nvPr/>
          </p:nvSpPr>
          <p:spPr>
            <a:xfrm>
              <a:off x="724525" y="3548829"/>
              <a:ext cx="1032939" cy="683763"/>
            </a:xfrm>
            <a:prstGeom prst="downArrow">
              <a:avLst/>
            </a:prstGeom>
            <a:solidFill>
              <a:srgbClr val="0000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B3E173A9-3406-4F45-70F2-0ABC5663BF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4232592"/>
              <a:ext cx="8467293" cy="2444945"/>
            </a:xfrm>
            <a:prstGeom prst="rect">
              <a:avLst/>
            </a:prstGeom>
          </p:spPr>
        </p:pic>
        <p:sp>
          <p:nvSpPr>
            <p:cNvPr id="18" name="Rectángulo 17">
              <a:extLst>
                <a:ext uri="{FF2B5EF4-FFF2-40B4-BE49-F238E27FC236}">
                  <a16:creationId xmlns:a16="http://schemas.microsoft.com/office/drawing/2014/main" id="{E0494C50-2583-D143-86A4-A83AA3ECD3B4}"/>
                </a:ext>
              </a:extLst>
            </p:cNvPr>
            <p:cNvSpPr/>
            <p:nvPr/>
          </p:nvSpPr>
          <p:spPr>
            <a:xfrm>
              <a:off x="8189132" y="5485456"/>
              <a:ext cx="390351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CO" b="1" noProof="1">
                  <a:solidFill>
                    <a:srgbClr val="5E2EFF"/>
                  </a:solidFill>
                  <a:latin typeface="Candara" panose="020E0502030303020204" pitchFamily="34" charset="0"/>
                </a:rPr>
                <a:t>Consumo pasivo de contenido </a:t>
              </a:r>
              <a:r>
                <a:rPr lang="es-CO" noProof="1">
                  <a:solidFill>
                    <a:schemeClr val="bg2">
                      <a:lumMod val="25000"/>
                    </a:schemeClr>
                  </a:solidFill>
                  <a:latin typeface="Candara" panose="020E0502030303020204" pitchFamily="34" charset="0"/>
                </a:rPr>
                <a:t>Vs plataformas de expresión y creación</a:t>
              </a:r>
              <a:endParaRPr lang="es-CO" b="1" noProof="1">
                <a:solidFill>
                  <a:schemeClr val="bg1"/>
                </a:solidFill>
                <a:highlight>
                  <a:srgbClr val="0000FF"/>
                </a:highlight>
                <a:latin typeface="Candara" panose="020E0502030303020204" pitchFamily="34" charset="0"/>
              </a:endParaRPr>
            </a:p>
          </p:txBody>
        </p:sp>
        <p:pic>
          <p:nvPicPr>
            <p:cNvPr id="11" name="Imagen 10" descr="Una caricatura de una persona&#10;&#10;El contenido generado por IA puede ser incorrecto.">
              <a:extLst>
                <a:ext uri="{FF2B5EF4-FFF2-40B4-BE49-F238E27FC236}">
                  <a16:creationId xmlns:a16="http://schemas.microsoft.com/office/drawing/2014/main" id="{553715BA-9DA4-A162-D71E-C40CD03632A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1565" y="3461197"/>
              <a:ext cx="1917069" cy="1917069"/>
            </a:xfrm>
            <a:prstGeom prst="rect">
              <a:avLst/>
            </a:prstGeom>
          </p:spPr>
        </p:pic>
      </p:grpSp>
      <p:pic>
        <p:nvPicPr>
          <p:cNvPr id="19" name="Imagen 18" descr="Imagen que contiene Logotipo&#10;&#10;El contenido generado por IA puede ser incorrecto.">
            <a:extLst>
              <a:ext uri="{FF2B5EF4-FFF2-40B4-BE49-F238E27FC236}">
                <a16:creationId xmlns:a16="http://schemas.microsoft.com/office/drawing/2014/main" id="{652A5EA6-CDC1-3972-60B7-D4BCA70911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9" y="6399502"/>
            <a:ext cx="817166" cy="445727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82121FB9-82EB-DE64-FA1E-C5F5A456CB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86988" y="6200325"/>
            <a:ext cx="1871849" cy="607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093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43EF4D-4C49-BB5C-17C7-0A4F3E6C78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8EEE17D9-9047-F95F-546E-65C2E9D69BD4}"/>
              </a:ext>
            </a:extLst>
          </p:cNvPr>
          <p:cNvSpPr/>
          <p:nvPr/>
        </p:nvSpPr>
        <p:spPr>
          <a:xfrm>
            <a:off x="5970238" y="1530752"/>
            <a:ext cx="6088599" cy="923330"/>
          </a:xfrm>
          <a:prstGeom prst="rect">
            <a:avLst/>
          </a:prstGeom>
          <a:ln w="38100">
            <a:solidFill>
              <a:srgbClr val="5E2EF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CO" noProof="1">
                <a:solidFill>
                  <a:schemeClr val="bg2">
                    <a:lumMod val="25000"/>
                  </a:schemeClr>
                </a:solidFill>
                <a:latin typeface="Candara" panose="020E0502030303020204" pitchFamily="34" charset="0"/>
              </a:rPr>
              <a:t>Cambios en los </a:t>
            </a:r>
            <a:r>
              <a:rPr lang="es-CO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5E2EFF"/>
                </a:highlight>
                <a:latin typeface="Candara" panose="020E0502030303020204" pitchFamily="34" charset="0"/>
              </a:rPr>
              <a:t>patrones de comunicación </a:t>
            </a:r>
            <a:r>
              <a:rPr lang="es-CO" noProof="1">
                <a:solidFill>
                  <a:schemeClr val="bg2">
                    <a:lumMod val="25000"/>
                  </a:schemeClr>
                </a:solidFill>
                <a:latin typeface="Candara" panose="020E0502030303020204" pitchFamily="34" charset="0"/>
              </a:rPr>
              <a:t>de los jóvenes. </a:t>
            </a:r>
          </a:p>
          <a:p>
            <a:pPr algn="ctr"/>
            <a:r>
              <a:rPr lang="es-CO" b="1" noProof="1">
                <a:solidFill>
                  <a:schemeClr val="bg2">
                    <a:lumMod val="25000"/>
                  </a:schemeClr>
                </a:solidFill>
                <a:latin typeface="Candara" panose="020E0502030303020204" pitchFamily="34" charset="0"/>
              </a:rPr>
              <a:t>Solo en el 51% </a:t>
            </a:r>
            <a:r>
              <a:rPr lang="es-CO" noProof="1">
                <a:solidFill>
                  <a:schemeClr val="bg2">
                    <a:lumMod val="25000"/>
                  </a:schemeClr>
                </a:solidFill>
                <a:latin typeface="Candara" panose="020E0502030303020204" pitchFamily="34" charset="0"/>
              </a:rPr>
              <a:t>prefiere las relaciones </a:t>
            </a:r>
            <a:r>
              <a:rPr lang="es-CO" b="1" noProof="1">
                <a:solidFill>
                  <a:srgbClr val="5E2EFF"/>
                </a:solidFill>
                <a:latin typeface="Candara" panose="020E0502030303020204" pitchFamily="34" charset="0"/>
              </a:rPr>
              <a:t>en persona</a:t>
            </a:r>
            <a:r>
              <a:rPr lang="es-CO" b="1" noProof="1">
                <a:solidFill>
                  <a:schemeClr val="bg2">
                    <a:lumMod val="25000"/>
                  </a:schemeClr>
                </a:solidFill>
                <a:latin typeface="Candara" panose="020E0502030303020204" pitchFamily="34" charset="0"/>
              </a:rPr>
              <a:t>. </a:t>
            </a:r>
          </a:p>
          <a:p>
            <a:pPr algn="ctr"/>
            <a:r>
              <a:rPr lang="es-CO" b="1" noProof="1">
                <a:solidFill>
                  <a:schemeClr val="bg2">
                    <a:lumMod val="25000"/>
                  </a:schemeClr>
                </a:solidFill>
                <a:latin typeface="Candara" panose="020E0502030303020204" pitchFamily="34" charset="0"/>
              </a:rPr>
              <a:t>A través de </a:t>
            </a:r>
            <a:r>
              <a:rPr lang="es-CO" b="1" noProof="1">
                <a:solidFill>
                  <a:srgbClr val="5E2EFF"/>
                </a:solidFill>
                <a:latin typeface="Candara" panose="020E0502030303020204" pitchFamily="34" charset="0"/>
              </a:rPr>
              <a:t>APPS</a:t>
            </a:r>
            <a:r>
              <a:rPr lang="es-CO" b="1" noProof="1">
                <a:solidFill>
                  <a:schemeClr val="bg2">
                    <a:lumMod val="25000"/>
                  </a:schemeClr>
                </a:solidFill>
                <a:latin typeface="Candara" panose="020E0502030303020204" pitchFamily="34" charset="0"/>
                <a:sym typeface="Wingdings" panose="05000000000000000000" pitchFamily="2" charset="2"/>
              </a:rPr>
              <a:t> 41,7% </a:t>
            </a:r>
            <a:endParaRPr lang="es-CO" b="1" noProof="1">
              <a:solidFill>
                <a:schemeClr val="bg2">
                  <a:lumMod val="2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0F8684A-CABC-72D5-D63F-EDA30C6E60B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478" b="7607"/>
          <a:stretch/>
        </p:blipFill>
        <p:spPr>
          <a:xfrm>
            <a:off x="5036457" y="0"/>
            <a:ext cx="7155543" cy="11176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00711A77-5C17-41C6-C86C-A6480CE0AB10}"/>
              </a:ext>
            </a:extLst>
          </p:cNvPr>
          <p:cNvSpPr txBox="1"/>
          <p:nvPr/>
        </p:nvSpPr>
        <p:spPr>
          <a:xfrm>
            <a:off x="5970238" y="316922"/>
            <a:ext cx="43630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>
                <a:solidFill>
                  <a:schemeClr val="bg1"/>
                </a:solidFill>
                <a:latin typeface="DK Jalebi" panose="02000000000000000000" pitchFamily="2" charset="77"/>
              </a:rPr>
              <a:t>Comunicación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BBDE0571-5C96-F2C5-3880-7CC9CFFC19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40905"/>
            <a:ext cx="9269544" cy="4160445"/>
          </a:xfrm>
          <a:prstGeom prst="rect">
            <a:avLst/>
          </a:prstGeom>
        </p:spPr>
      </p:pic>
      <p:pic>
        <p:nvPicPr>
          <p:cNvPr id="16" name="Imagen 15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C3E47E84-5000-5E61-BCBB-0AD9DBC7B9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6299" y="-14270"/>
            <a:ext cx="1447479" cy="1447479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1703C98C-2295-4E18-79BB-7BEC3178041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74483" y="5351176"/>
            <a:ext cx="1294295" cy="1719353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02F717DF-32CC-53DB-B697-ECF58BB1108B}"/>
              </a:ext>
            </a:extLst>
          </p:cNvPr>
          <p:cNvSpPr/>
          <p:nvPr/>
        </p:nvSpPr>
        <p:spPr>
          <a:xfrm>
            <a:off x="2956544" y="5439803"/>
            <a:ext cx="7263494" cy="771049"/>
          </a:xfrm>
          <a:custGeom>
            <a:avLst/>
            <a:gdLst>
              <a:gd name="connsiteX0" fmla="*/ 0 w 7263494"/>
              <a:gd name="connsiteY0" fmla="*/ 0 h 771049"/>
              <a:gd name="connsiteX1" fmla="*/ 660318 w 7263494"/>
              <a:gd name="connsiteY1" fmla="*/ 0 h 771049"/>
              <a:gd name="connsiteX2" fmla="*/ 1248000 w 7263494"/>
              <a:gd name="connsiteY2" fmla="*/ 0 h 771049"/>
              <a:gd name="connsiteX3" fmla="*/ 1835683 w 7263494"/>
              <a:gd name="connsiteY3" fmla="*/ 0 h 771049"/>
              <a:gd name="connsiteX4" fmla="*/ 2641271 w 7263494"/>
              <a:gd name="connsiteY4" fmla="*/ 0 h 771049"/>
              <a:gd name="connsiteX5" fmla="*/ 3156318 w 7263494"/>
              <a:gd name="connsiteY5" fmla="*/ 0 h 771049"/>
              <a:gd name="connsiteX6" fmla="*/ 3961906 w 7263494"/>
              <a:gd name="connsiteY6" fmla="*/ 0 h 771049"/>
              <a:gd name="connsiteX7" fmla="*/ 4694858 w 7263494"/>
              <a:gd name="connsiteY7" fmla="*/ 0 h 771049"/>
              <a:gd name="connsiteX8" fmla="*/ 5500446 w 7263494"/>
              <a:gd name="connsiteY8" fmla="*/ 0 h 771049"/>
              <a:gd name="connsiteX9" fmla="*/ 6015494 w 7263494"/>
              <a:gd name="connsiteY9" fmla="*/ 0 h 771049"/>
              <a:gd name="connsiteX10" fmla="*/ 7263494 w 7263494"/>
              <a:gd name="connsiteY10" fmla="*/ 0 h 771049"/>
              <a:gd name="connsiteX11" fmla="*/ 7263494 w 7263494"/>
              <a:gd name="connsiteY11" fmla="*/ 385525 h 771049"/>
              <a:gd name="connsiteX12" fmla="*/ 7263494 w 7263494"/>
              <a:gd name="connsiteY12" fmla="*/ 771049 h 771049"/>
              <a:gd name="connsiteX13" fmla="*/ 6748446 w 7263494"/>
              <a:gd name="connsiteY13" fmla="*/ 771049 h 771049"/>
              <a:gd name="connsiteX14" fmla="*/ 6233398 w 7263494"/>
              <a:gd name="connsiteY14" fmla="*/ 771049 h 771049"/>
              <a:gd name="connsiteX15" fmla="*/ 5790986 w 7263494"/>
              <a:gd name="connsiteY15" fmla="*/ 771049 h 771049"/>
              <a:gd name="connsiteX16" fmla="*/ 5203303 w 7263494"/>
              <a:gd name="connsiteY16" fmla="*/ 771049 h 771049"/>
              <a:gd name="connsiteX17" fmla="*/ 4688255 w 7263494"/>
              <a:gd name="connsiteY17" fmla="*/ 771049 h 771049"/>
              <a:gd name="connsiteX18" fmla="*/ 4173207 w 7263494"/>
              <a:gd name="connsiteY18" fmla="*/ 771049 h 771049"/>
              <a:gd name="connsiteX19" fmla="*/ 3512890 w 7263494"/>
              <a:gd name="connsiteY19" fmla="*/ 771049 h 771049"/>
              <a:gd name="connsiteX20" fmla="*/ 2779937 w 7263494"/>
              <a:gd name="connsiteY20" fmla="*/ 771049 h 771049"/>
              <a:gd name="connsiteX21" fmla="*/ 2192255 w 7263494"/>
              <a:gd name="connsiteY21" fmla="*/ 771049 h 771049"/>
              <a:gd name="connsiteX22" fmla="*/ 1386667 w 7263494"/>
              <a:gd name="connsiteY22" fmla="*/ 771049 h 771049"/>
              <a:gd name="connsiteX23" fmla="*/ 871619 w 7263494"/>
              <a:gd name="connsiteY23" fmla="*/ 771049 h 771049"/>
              <a:gd name="connsiteX24" fmla="*/ 0 w 7263494"/>
              <a:gd name="connsiteY24" fmla="*/ 771049 h 771049"/>
              <a:gd name="connsiteX25" fmla="*/ 0 w 7263494"/>
              <a:gd name="connsiteY25" fmla="*/ 400945 h 771049"/>
              <a:gd name="connsiteX26" fmla="*/ 0 w 7263494"/>
              <a:gd name="connsiteY26" fmla="*/ 0 h 771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263494" h="771049" fill="none" extrusionOk="0">
                <a:moveTo>
                  <a:pt x="0" y="0"/>
                </a:moveTo>
                <a:cubicBezTo>
                  <a:pt x="148163" y="30682"/>
                  <a:pt x="342643" y="10954"/>
                  <a:pt x="660318" y="0"/>
                </a:cubicBezTo>
                <a:cubicBezTo>
                  <a:pt x="977993" y="-10954"/>
                  <a:pt x="1011154" y="26087"/>
                  <a:pt x="1248000" y="0"/>
                </a:cubicBezTo>
                <a:cubicBezTo>
                  <a:pt x="1484846" y="-26087"/>
                  <a:pt x="1611414" y="17433"/>
                  <a:pt x="1835683" y="0"/>
                </a:cubicBezTo>
                <a:cubicBezTo>
                  <a:pt x="2059952" y="-17433"/>
                  <a:pt x="2292765" y="-2115"/>
                  <a:pt x="2641271" y="0"/>
                </a:cubicBezTo>
                <a:cubicBezTo>
                  <a:pt x="2989777" y="2115"/>
                  <a:pt x="2966896" y="4447"/>
                  <a:pt x="3156318" y="0"/>
                </a:cubicBezTo>
                <a:cubicBezTo>
                  <a:pt x="3345740" y="-4447"/>
                  <a:pt x="3789654" y="-34836"/>
                  <a:pt x="3961906" y="0"/>
                </a:cubicBezTo>
                <a:cubicBezTo>
                  <a:pt x="4134158" y="34836"/>
                  <a:pt x="4471041" y="30379"/>
                  <a:pt x="4694858" y="0"/>
                </a:cubicBezTo>
                <a:cubicBezTo>
                  <a:pt x="4918675" y="-30379"/>
                  <a:pt x="5183389" y="-30309"/>
                  <a:pt x="5500446" y="0"/>
                </a:cubicBezTo>
                <a:cubicBezTo>
                  <a:pt x="5817503" y="30309"/>
                  <a:pt x="5792078" y="5016"/>
                  <a:pt x="6015494" y="0"/>
                </a:cubicBezTo>
                <a:cubicBezTo>
                  <a:pt x="6238910" y="-5016"/>
                  <a:pt x="6817197" y="-50541"/>
                  <a:pt x="7263494" y="0"/>
                </a:cubicBezTo>
                <a:cubicBezTo>
                  <a:pt x="7274603" y="181365"/>
                  <a:pt x="7258111" y="231190"/>
                  <a:pt x="7263494" y="385525"/>
                </a:cubicBezTo>
                <a:cubicBezTo>
                  <a:pt x="7268877" y="539861"/>
                  <a:pt x="7247788" y="669820"/>
                  <a:pt x="7263494" y="771049"/>
                </a:cubicBezTo>
                <a:cubicBezTo>
                  <a:pt x="7082355" y="794341"/>
                  <a:pt x="6931186" y="794339"/>
                  <a:pt x="6748446" y="771049"/>
                </a:cubicBezTo>
                <a:cubicBezTo>
                  <a:pt x="6565706" y="747759"/>
                  <a:pt x="6370495" y="756932"/>
                  <a:pt x="6233398" y="771049"/>
                </a:cubicBezTo>
                <a:cubicBezTo>
                  <a:pt x="6096301" y="785166"/>
                  <a:pt x="5923834" y="761766"/>
                  <a:pt x="5790986" y="771049"/>
                </a:cubicBezTo>
                <a:cubicBezTo>
                  <a:pt x="5658138" y="780332"/>
                  <a:pt x="5461313" y="790603"/>
                  <a:pt x="5203303" y="771049"/>
                </a:cubicBezTo>
                <a:cubicBezTo>
                  <a:pt x="4945293" y="751495"/>
                  <a:pt x="4896227" y="763962"/>
                  <a:pt x="4688255" y="771049"/>
                </a:cubicBezTo>
                <a:cubicBezTo>
                  <a:pt x="4480283" y="778136"/>
                  <a:pt x="4334697" y="795282"/>
                  <a:pt x="4173207" y="771049"/>
                </a:cubicBezTo>
                <a:cubicBezTo>
                  <a:pt x="4011717" y="746816"/>
                  <a:pt x="3761000" y="771231"/>
                  <a:pt x="3512890" y="771049"/>
                </a:cubicBezTo>
                <a:cubicBezTo>
                  <a:pt x="3264780" y="770867"/>
                  <a:pt x="3127545" y="794778"/>
                  <a:pt x="2779937" y="771049"/>
                </a:cubicBezTo>
                <a:cubicBezTo>
                  <a:pt x="2432329" y="747320"/>
                  <a:pt x="2386489" y="765018"/>
                  <a:pt x="2192255" y="771049"/>
                </a:cubicBezTo>
                <a:cubicBezTo>
                  <a:pt x="1998021" y="777080"/>
                  <a:pt x="1648761" y="755067"/>
                  <a:pt x="1386667" y="771049"/>
                </a:cubicBezTo>
                <a:cubicBezTo>
                  <a:pt x="1124573" y="787031"/>
                  <a:pt x="1107776" y="755004"/>
                  <a:pt x="871619" y="771049"/>
                </a:cubicBezTo>
                <a:cubicBezTo>
                  <a:pt x="635462" y="787094"/>
                  <a:pt x="280683" y="808043"/>
                  <a:pt x="0" y="771049"/>
                </a:cubicBezTo>
                <a:cubicBezTo>
                  <a:pt x="7730" y="598706"/>
                  <a:pt x="8458" y="544548"/>
                  <a:pt x="0" y="400945"/>
                </a:cubicBezTo>
                <a:cubicBezTo>
                  <a:pt x="-8458" y="257342"/>
                  <a:pt x="15720" y="143537"/>
                  <a:pt x="0" y="0"/>
                </a:cubicBezTo>
                <a:close/>
              </a:path>
              <a:path w="7263494" h="771049" stroke="0" extrusionOk="0">
                <a:moveTo>
                  <a:pt x="0" y="0"/>
                </a:moveTo>
                <a:cubicBezTo>
                  <a:pt x="130071" y="12431"/>
                  <a:pt x="345463" y="12525"/>
                  <a:pt x="515048" y="0"/>
                </a:cubicBezTo>
                <a:cubicBezTo>
                  <a:pt x="684633" y="-12525"/>
                  <a:pt x="820317" y="19318"/>
                  <a:pt x="1102730" y="0"/>
                </a:cubicBezTo>
                <a:cubicBezTo>
                  <a:pt x="1385143" y="-19318"/>
                  <a:pt x="1482623" y="-4576"/>
                  <a:pt x="1690413" y="0"/>
                </a:cubicBezTo>
                <a:cubicBezTo>
                  <a:pt x="1898203" y="4576"/>
                  <a:pt x="2141712" y="-10877"/>
                  <a:pt x="2350731" y="0"/>
                </a:cubicBezTo>
                <a:cubicBezTo>
                  <a:pt x="2559750" y="10877"/>
                  <a:pt x="2793159" y="-18713"/>
                  <a:pt x="3083683" y="0"/>
                </a:cubicBezTo>
                <a:cubicBezTo>
                  <a:pt x="3374207" y="18713"/>
                  <a:pt x="3576651" y="23803"/>
                  <a:pt x="3744001" y="0"/>
                </a:cubicBezTo>
                <a:cubicBezTo>
                  <a:pt x="3911351" y="-23803"/>
                  <a:pt x="3977301" y="7315"/>
                  <a:pt x="4186414" y="0"/>
                </a:cubicBezTo>
                <a:cubicBezTo>
                  <a:pt x="4395527" y="-7315"/>
                  <a:pt x="4416280" y="15831"/>
                  <a:pt x="4628827" y="0"/>
                </a:cubicBezTo>
                <a:cubicBezTo>
                  <a:pt x="4841374" y="-15831"/>
                  <a:pt x="4994941" y="13554"/>
                  <a:pt x="5216509" y="0"/>
                </a:cubicBezTo>
                <a:cubicBezTo>
                  <a:pt x="5438077" y="-13554"/>
                  <a:pt x="5444575" y="11666"/>
                  <a:pt x="5658922" y="0"/>
                </a:cubicBezTo>
                <a:cubicBezTo>
                  <a:pt x="5873269" y="-11666"/>
                  <a:pt x="6239333" y="-6021"/>
                  <a:pt x="6464510" y="0"/>
                </a:cubicBezTo>
                <a:cubicBezTo>
                  <a:pt x="6689687" y="6021"/>
                  <a:pt x="7103082" y="-17420"/>
                  <a:pt x="7263494" y="0"/>
                </a:cubicBezTo>
                <a:cubicBezTo>
                  <a:pt x="7262720" y="180354"/>
                  <a:pt x="7252846" y="266719"/>
                  <a:pt x="7263494" y="385525"/>
                </a:cubicBezTo>
                <a:cubicBezTo>
                  <a:pt x="7274142" y="504332"/>
                  <a:pt x="7279964" y="586327"/>
                  <a:pt x="7263494" y="771049"/>
                </a:cubicBezTo>
                <a:cubicBezTo>
                  <a:pt x="7130514" y="747375"/>
                  <a:pt x="6973614" y="779983"/>
                  <a:pt x="6748446" y="771049"/>
                </a:cubicBezTo>
                <a:cubicBezTo>
                  <a:pt x="6523278" y="762115"/>
                  <a:pt x="6432197" y="788876"/>
                  <a:pt x="6160764" y="771049"/>
                </a:cubicBezTo>
                <a:cubicBezTo>
                  <a:pt x="5889331" y="753222"/>
                  <a:pt x="5659141" y="769245"/>
                  <a:pt x="5427811" y="771049"/>
                </a:cubicBezTo>
                <a:cubicBezTo>
                  <a:pt x="5196481" y="772853"/>
                  <a:pt x="5053860" y="743077"/>
                  <a:pt x="4840128" y="771049"/>
                </a:cubicBezTo>
                <a:cubicBezTo>
                  <a:pt x="4626396" y="799021"/>
                  <a:pt x="4433229" y="778550"/>
                  <a:pt x="4252446" y="771049"/>
                </a:cubicBezTo>
                <a:cubicBezTo>
                  <a:pt x="4071663" y="763548"/>
                  <a:pt x="3744717" y="742160"/>
                  <a:pt x="3592128" y="771049"/>
                </a:cubicBezTo>
                <a:cubicBezTo>
                  <a:pt x="3439539" y="799938"/>
                  <a:pt x="3058591" y="802988"/>
                  <a:pt x="2786540" y="771049"/>
                </a:cubicBezTo>
                <a:cubicBezTo>
                  <a:pt x="2514489" y="739110"/>
                  <a:pt x="2469552" y="774371"/>
                  <a:pt x="2198858" y="771049"/>
                </a:cubicBezTo>
                <a:cubicBezTo>
                  <a:pt x="1928164" y="767727"/>
                  <a:pt x="1666090" y="733395"/>
                  <a:pt x="1393270" y="771049"/>
                </a:cubicBezTo>
                <a:cubicBezTo>
                  <a:pt x="1120450" y="808703"/>
                  <a:pt x="1074401" y="792516"/>
                  <a:pt x="950857" y="771049"/>
                </a:cubicBezTo>
                <a:cubicBezTo>
                  <a:pt x="827313" y="749582"/>
                  <a:pt x="278120" y="777622"/>
                  <a:pt x="0" y="771049"/>
                </a:cubicBezTo>
                <a:cubicBezTo>
                  <a:pt x="-15664" y="604172"/>
                  <a:pt x="-4837" y="524189"/>
                  <a:pt x="0" y="377814"/>
                </a:cubicBezTo>
                <a:cubicBezTo>
                  <a:pt x="4837" y="231440"/>
                  <a:pt x="5243" y="111101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solidFill>
              <a:srgbClr val="AB43DD"/>
            </a:solidFill>
            <a:extLst>
              <a:ext uri="{C807C97D-BFC1-408E-A445-0C87EB9F89A2}">
                <ask:lineSketchStyleProps xmlns:ask="http://schemas.microsoft.com/office/drawing/2018/sketchyshapes" sd="29999198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6DB4D9B2-A96A-7438-517B-CA05B3AA4513}"/>
              </a:ext>
            </a:extLst>
          </p:cNvPr>
          <p:cNvSpPr/>
          <p:nvPr/>
        </p:nvSpPr>
        <p:spPr>
          <a:xfrm>
            <a:off x="3038773" y="5537346"/>
            <a:ext cx="7181265" cy="646331"/>
          </a:xfrm>
          <a:prstGeom prst="rect">
            <a:avLst/>
          </a:prstGeom>
          <a:ln w="3810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CO" noProof="1">
                <a:solidFill>
                  <a:schemeClr val="bg2">
                    <a:lumMod val="25000"/>
                  </a:schemeClr>
                </a:solidFill>
                <a:latin typeface="Candara" panose="020E0502030303020204" pitchFamily="34" charset="0"/>
              </a:rPr>
              <a:t>La comunicación de los estudiantes es </a:t>
            </a:r>
            <a:r>
              <a:rPr lang="es-CO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5E2EFF"/>
                </a:highlight>
                <a:latin typeface="Candara" panose="020E0502030303020204" pitchFamily="34" charset="0"/>
              </a:rPr>
              <a:t>multimodal</a:t>
            </a:r>
            <a:r>
              <a:rPr lang="es-CO" noProof="1">
                <a:solidFill>
                  <a:schemeClr val="bg2">
                    <a:lumMod val="25000"/>
                  </a:schemeClr>
                </a:solidFill>
                <a:latin typeface="Candara" panose="020E0502030303020204" pitchFamily="34" charset="0"/>
              </a:rPr>
              <a:t>, pero con preferencia hacia lo </a:t>
            </a:r>
            <a:r>
              <a:rPr lang="es-CO" b="1" noProof="1">
                <a:solidFill>
                  <a:srgbClr val="5E2EFF"/>
                </a:solidFill>
                <a:latin typeface="Candara" panose="020E0502030303020204" pitchFamily="34" charset="0"/>
              </a:rPr>
              <a:t>rápido, visual, no invasivo y controlable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B0BAA0F-EB8C-B926-1CD7-3313060077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86988" y="6200325"/>
            <a:ext cx="1871849" cy="607044"/>
          </a:xfrm>
          <a:prstGeom prst="rect">
            <a:avLst/>
          </a:prstGeom>
        </p:spPr>
      </p:pic>
      <p:pic>
        <p:nvPicPr>
          <p:cNvPr id="7" name="Imagen 6" descr="Imagen que contiene Logotipo&#10;&#10;El contenido generado por IA puede ser incorrecto.">
            <a:extLst>
              <a:ext uri="{FF2B5EF4-FFF2-40B4-BE49-F238E27FC236}">
                <a16:creationId xmlns:a16="http://schemas.microsoft.com/office/drawing/2014/main" id="{3FFF883A-BD2E-C1AB-DE97-4BF39C3E6A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445" y="-43376"/>
            <a:ext cx="1096246" cy="59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9165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F2D877-F0DD-E64F-0A7C-B66624A845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D3BAA1F-8304-AEE4-CEBE-66D9EAF1EFD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633" y="-39030"/>
            <a:ext cx="12330772" cy="6936059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D962F506-A6EC-7BA5-E763-1C2E5803F811}"/>
              </a:ext>
            </a:extLst>
          </p:cNvPr>
          <p:cNvSpPr/>
          <p:nvPr/>
        </p:nvSpPr>
        <p:spPr>
          <a:xfrm>
            <a:off x="1446653" y="192137"/>
            <a:ext cx="694870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5000" b="1" noProof="1">
                <a:solidFill>
                  <a:schemeClr val="bg1"/>
                </a:solidFill>
                <a:highlight>
                  <a:srgbClr val="000000"/>
                </a:highlight>
                <a:latin typeface="Candara" panose="020E0502030303020204" pitchFamily="34" charset="0"/>
              </a:rPr>
              <a:t>28,824</a:t>
            </a:r>
            <a:r>
              <a:rPr lang="es-CO" sz="5000" noProof="1">
                <a:solidFill>
                  <a:schemeClr val="bg2">
                    <a:lumMod val="25000"/>
                  </a:schemeClr>
                </a:solidFill>
                <a:latin typeface="Candara" panose="020E0502030303020204" pitchFamily="34" charset="0"/>
              </a:rPr>
              <a:t> ESTUDIANTES de la Escuela Católica</a:t>
            </a:r>
            <a:endParaRPr lang="es-CO" sz="5000" b="1" noProof="1">
              <a:solidFill>
                <a:srgbClr val="5E2EFF"/>
              </a:solidFill>
              <a:latin typeface="Candara" panose="020E0502030303020204" pitchFamily="34" charset="0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BAC467A4-E8C6-86D9-8F3D-4E5FC3741BDA}"/>
              </a:ext>
            </a:extLst>
          </p:cNvPr>
          <p:cNvSpPr/>
          <p:nvPr/>
        </p:nvSpPr>
        <p:spPr>
          <a:xfrm>
            <a:off x="9115602" y="591729"/>
            <a:ext cx="268870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5000" b="1" noProof="1">
                <a:solidFill>
                  <a:schemeClr val="bg1"/>
                </a:solidFill>
                <a:highlight>
                  <a:srgbClr val="000000"/>
                </a:highlight>
                <a:latin typeface="Candara" panose="020E0502030303020204" pitchFamily="34" charset="0"/>
              </a:rPr>
              <a:t>19 países</a:t>
            </a: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87F7A8FD-5F30-C90B-D68F-98E2FAE59B45}"/>
              </a:ext>
            </a:extLst>
          </p:cNvPr>
          <p:cNvGrpSpPr/>
          <p:nvPr/>
        </p:nvGrpSpPr>
        <p:grpSpPr>
          <a:xfrm>
            <a:off x="2842697" y="1140325"/>
            <a:ext cx="5834585" cy="5812230"/>
            <a:chOff x="3011943" y="1280660"/>
            <a:chExt cx="5834585" cy="5812230"/>
          </a:xfrm>
        </p:grpSpPr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42245C65-0190-2DDE-17B1-9CF8D44F55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11943" y="1280660"/>
              <a:ext cx="5834585" cy="5812230"/>
            </a:xfrm>
            <a:prstGeom prst="rect">
              <a:avLst/>
            </a:prstGeom>
          </p:spPr>
        </p:pic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45B95137-A030-48C7-A40C-C766D1938990}"/>
                </a:ext>
              </a:extLst>
            </p:cNvPr>
            <p:cNvSpPr/>
            <p:nvPr/>
          </p:nvSpPr>
          <p:spPr>
            <a:xfrm>
              <a:off x="4129981" y="4359374"/>
              <a:ext cx="3696207" cy="1631216"/>
            </a:xfrm>
            <a:prstGeom prst="rect">
              <a:avLst/>
            </a:prstGeom>
            <a:solidFill>
              <a:srgbClr val="DD22B2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s-CO" sz="5000" b="1" noProof="1">
                  <a:solidFill>
                    <a:schemeClr val="bg1"/>
                  </a:solidFill>
                  <a:latin typeface="Candara" panose="020E0502030303020204" pitchFamily="34" charset="0"/>
                </a:rPr>
                <a:t>28,824</a:t>
              </a:r>
              <a:r>
                <a:rPr lang="es-CO" sz="5000" noProof="1">
                  <a:solidFill>
                    <a:schemeClr val="bg1"/>
                  </a:solidFill>
                  <a:latin typeface="Candara" panose="020E0502030303020204" pitchFamily="34" charset="0"/>
                </a:rPr>
                <a:t> </a:t>
              </a:r>
            </a:p>
            <a:p>
              <a:pPr algn="ctr"/>
              <a:r>
                <a:rPr lang="es-CO" sz="5000" noProof="1">
                  <a:solidFill>
                    <a:schemeClr val="bg1"/>
                  </a:solidFill>
                  <a:latin typeface="Candara" panose="020E0502030303020204" pitchFamily="34" charset="0"/>
                </a:rPr>
                <a:t>GRACIAS</a:t>
              </a:r>
              <a:endParaRPr lang="es-CO" sz="5000" b="1" noProof="1">
                <a:solidFill>
                  <a:schemeClr val="bg1"/>
                </a:solidFill>
                <a:latin typeface="Candara" panose="020E0502030303020204" pitchFamily="34" charset="0"/>
              </a:endParaRPr>
            </a:p>
          </p:txBody>
        </p:sp>
      </p:grpSp>
      <p:pic>
        <p:nvPicPr>
          <p:cNvPr id="6" name="Imagen 5">
            <a:extLst>
              <a:ext uri="{FF2B5EF4-FFF2-40B4-BE49-F238E27FC236}">
                <a16:creationId xmlns:a16="http://schemas.microsoft.com/office/drawing/2014/main" id="{4BDF9F27-3932-8270-1641-3CD5352A03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5725" y="5898215"/>
            <a:ext cx="2657321" cy="861774"/>
          </a:xfrm>
          <a:prstGeom prst="rect">
            <a:avLst/>
          </a:prstGeom>
        </p:spPr>
      </p:pic>
      <p:pic>
        <p:nvPicPr>
          <p:cNvPr id="7" name="Imagen 6" descr="Imagen que contiene Logotipo&#10;&#10;El contenido generado por IA puede ser incorrecto.">
            <a:extLst>
              <a:ext uri="{FF2B5EF4-FFF2-40B4-BE49-F238E27FC236}">
                <a16:creationId xmlns:a16="http://schemas.microsoft.com/office/drawing/2014/main" id="{5AC3FDB1-C932-2371-370F-55BD875BF4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5" y="5713482"/>
            <a:ext cx="1746032" cy="9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756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1707F2-922F-C9AE-6AE6-0DF94F9879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85935112-9362-B993-D891-C45E5BAC0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98" y="635268"/>
            <a:ext cx="7174426" cy="484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37E9DF3-7F63-04EA-878B-E9B15422E4C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5724" y="1854612"/>
            <a:ext cx="4806276" cy="2617435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55CE9DA1-5D50-15F0-3A75-311ED3E9813B}"/>
              </a:ext>
            </a:extLst>
          </p:cNvPr>
          <p:cNvSpPr txBox="1"/>
          <p:nvPr/>
        </p:nvSpPr>
        <p:spPr>
          <a:xfrm>
            <a:off x="7620000" y="2723178"/>
            <a:ext cx="4162657" cy="102597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dirty="0" err="1">
                <a:solidFill>
                  <a:srgbClr val="800080"/>
                </a:solidFill>
                <a:latin typeface="+mj-lt"/>
                <a:ea typeface="+mj-ea"/>
                <a:cs typeface="+mj-cs"/>
              </a:rPr>
              <a:t>Ámbito</a:t>
            </a:r>
            <a:r>
              <a:rPr lang="en-US" sz="4400" b="1" dirty="0">
                <a:solidFill>
                  <a:srgbClr val="80008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400" b="1" dirty="0" err="1">
                <a:solidFill>
                  <a:srgbClr val="800080"/>
                </a:solidFill>
                <a:latin typeface="+mj-lt"/>
                <a:ea typeface="+mj-ea"/>
                <a:cs typeface="+mj-cs"/>
              </a:rPr>
              <a:t>socioemocional</a:t>
            </a:r>
            <a:endParaRPr lang="en-US" sz="4400" b="1" dirty="0">
              <a:solidFill>
                <a:srgbClr val="80008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490624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688B9C-75B5-216D-AE5D-9A31F68EB7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n 29">
            <a:extLst>
              <a:ext uri="{FF2B5EF4-FFF2-40B4-BE49-F238E27FC236}">
                <a16:creationId xmlns:a16="http://schemas.microsoft.com/office/drawing/2014/main" id="{69B43FDF-C832-E158-E578-47070A2800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0024" y="1363011"/>
            <a:ext cx="6176658" cy="361642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81939AA-EA29-5078-80BE-B32060C8FA3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9600" y="-313775"/>
            <a:ext cx="7772400" cy="1538287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7016B9B-9F94-D4F2-F899-D2BCFBC08693}"/>
              </a:ext>
            </a:extLst>
          </p:cNvPr>
          <p:cNvSpPr txBox="1"/>
          <p:nvPr/>
        </p:nvSpPr>
        <p:spPr>
          <a:xfrm>
            <a:off x="5425552" y="226999"/>
            <a:ext cx="609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>
                <a:solidFill>
                  <a:schemeClr val="bg1"/>
                </a:solidFill>
                <a:latin typeface="DK Jalebi" panose="02000000000000000000" pitchFamily="2" charset="77"/>
              </a:rPr>
              <a:t>Sensación de felicidad </a:t>
            </a:r>
            <a:r>
              <a:rPr lang="es-CO" sz="2400" dirty="0">
                <a:solidFill>
                  <a:schemeClr val="bg1"/>
                </a:solidFill>
                <a:latin typeface="DK Jalebi" panose="02000000000000000000" pitchFamily="2" charset="77"/>
              </a:rPr>
              <a:t>(último mes)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91F7271A-E079-B0A9-BB75-1EA6173BE2C4}"/>
              </a:ext>
            </a:extLst>
          </p:cNvPr>
          <p:cNvSpPr/>
          <p:nvPr/>
        </p:nvSpPr>
        <p:spPr>
          <a:xfrm>
            <a:off x="2276272" y="5590162"/>
            <a:ext cx="7423540" cy="781655"/>
          </a:xfrm>
          <a:custGeom>
            <a:avLst/>
            <a:gdLst>
              <a:gd name="connsiteX0" fmla="*/ 0 w 7423540"/>
              <a:gd name="connsiteY0" fmla="*/ 0 h 781655"/>
              <a:gd name="connsiteX1" fmla="*/ 674867 w 7423540"/>
              <a:gd name="connsiteY1" fmla="*/ 0 h 781655"/>
              <a:gd name="connsiteX2" fmla="*/ 1275499 w 7423540"/>
              <a:gd name="connsiteY2" fmla="*/ 0 h 781655"/>
              <a:gd name="connsiteX3" fmla="*/ 1876131 w 7423540"/>
              <a:gd name="connsiteY3" fmla="*/ 0 h 781655"/>
              <a:gd name="connsiteX4" fmla="*/ 2699469 w 7423540"/>
              <a:gd name="connsiteY4" fmla="*/ 0 h 781655"/>
              <a:gd name="connsiteX5" fmla="*/ 3225866 w 7423540"/>
              <a:gd name="connsiteY5" fmla="*/ 0 h 781655"/>
              <a:gd name="connsiteX6" fmla="*/ 4049204 w 7423540"/>
              <a:gd name="connsiteY6" fmla="*/ 0 h 781655"/>
              <a:gd name="connsiteX7" fmla="*/ 4798306 w 7423540"/>
              <a:gd name="connsiteY7" fmla="*/ 0 h 781655"/>
              <a:gd name="connsiteX8" fmla="*/ 5621644 w 7423540"/>
              <a:gd name="connsiteY8" fmla="*/ 0 h 781655"/>
              <a:gd name="connsiteX9" fmla="*/ 6148041 w 7423540"/>
              <a:gd name="connsiteY9" fmla="*/ 0 h 781655"/>
              <a:gd name="connsiteX10" fmla="*/ 7423540 w 7423540"/>
              <a:gd name="connsiteY10" fmla="*/ 0 h 781655"/>
              <a:gd name="connsiteX11" fmla="*/ 7423540 w 7423540"/>
              <a:gd name="connsiteY11" fmla="*/ 390828 h 781655"/>
              <a:gd name="connsiteX12" fmla="*/ 7423540 w 7423540"/>
              <a:gd name="connsiteY12" fmla="*/ 781655 h 781655"/>
              <a:gd name="connsiteX13" fmla="*/ 6897144 w 7423540"/>
              <a:gd name="connsiteY13" fmla="*/ 781655 h 781655"/>
              <a:gd name="connsiteX14" fmla="*/ 6370747 w 7423540"/>
              <a:gd name="connsiteY14" fmla="*/ 781655 h 781655"/>
              <a:gd name="connsiteX15" fmla="*/ 5918586 w 7423540"/>
              <a:gd name="connsiteY15" fmla="*/ 781655 h 781655"/>
              <a:gd name="connsiteX16" fmla="*/ 5317954 w 7423540"/>
              <a:gd name="connsiteY16" fmla="*/ 781655 h 781655"/>
              <a:gd name="connsiteX17" fmla="*/ 4791558 w 7423540"/>
              <a:gd name="connsiteY17" fmla="*/ 781655 h 781655"/>
              <a:gd name="connsiteX18" fmla="*/ 4265161 w 7423540"/>
              <a:gd name="connsiteY18" fmla="*/ 781655 h 781655"/>
              <a:gd name="connsiteX19" fmla="*/ 3590294 w 7423540"/>
              <a:gd name="connsiteY19" fmla="*/ 781655 h 781655"/>
              <a:gd name="connsiteX20" fmla="*/ 2841191 w 7423540"/>
              <a:gd name="connsiteY20" fmla="*/ 781655 h 781655"/>
              <a:gd name="connsiteX21" fmla="*/ 2240559 w 7423540"/>
              <a:gd name="connsiteY21" fmla="*/ 781655 h 781655"/>
              <a:gd name="connsiteX22" fmla="*/ 1417221 w 7423540"/>
              <a:gd name="connsiteY22" fmla="*/ 781655 h 781655"/>
              <a:gd name="connsiteX23" fmla="*/ 890825 w 7423540"/>
              <a:gd name="connsiteY23" fmla="*/ 781655 h 781655"/>
              <a:gd name="connsiteX24" fmla="*/ 0 w 7423540"/>
              <a:gd name="connsiteY24" fmla="*/ 781655 h 781655"/>
              <a:gd name="connsiteX25" fmla="*/ 0 w 7423540"/>
              <a:gd name="connsiteY25" fmla="*/ 406461 h 781655"/>
              <a:gd name="connsiteX26" fmla="*/ 0 w 7423540"/>
              <a:gd name="connsiteY26" fmla="*/ 0 h 781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423540" h="781655" fill="none" extrusionOk="0">
                <a:moveTo>
                  <a:pt x="0" y="0"/>
                </a:moveTo>
                <a:cubicBezTo>
                  <a:pt x="202213" y="-12835"/>
                  <a:pt x="429381" y="30060"/>
                  <a:pt x="674867" y="0"/>
                </a:cubicBezTo>
                <a:cubicBezTo>
                  <a:pt x="920353" y="-30060"/>
                  <a:pt x="1133667" y="20321"/>
                  <a:pt x="1275499" y="0"/>
                </a:cubicBezTo>
                <a:cubicBezTo>
                  <a:pt x="1417331" y="-20321"/>
                  <a:pt x="1751006" y="29422"/>
                  <a:pt x="1876131" y="0"/>
                </a:cubicBezTo>
                <a:cubicBezTo>
                  <a:pt x="2001256" y="-29422"/>
                  <a:pt x="2428125" y="-41049"/>
                  <a:pt x="2699469" y="0"/>
                </a:cubicBezTo>
                <a:cubicBezTo>
                  <a:pt x="2970813" y="41049"/>
                  <a:pt x="2966245" y="16821"/>
                  <a:pt x="3225866" y="0"/>
                </a:cubicBezTo>
                <a:cubicBezTo>
                  <a:pt x="3485487" y="-16821"/>
                  <a:pt x="3845236" y="-14470"/>
                  <a:pt x="4049204" y="0"/>
                </a:cubicBezTo>
                <a:cubicBezTo>
                  <a:pt x="4253172" y="14470"/>
                  <a:pt x="4455143" y="-22783"/>
                  <a:pt x="4798306" y="0"/>
                </a:cubicBezTo>
                <a:cubicBezTo>
                  <a:pt x="5141469" y="22783"/>
                  <a:pt x="5251075" y="23527"/>
                  <a:pt x="5621644" y="0"/>
                </a:cubicBezTo>
                <a:cubicBezTo>
                  <a:pt x="5992213" y="-23527"/>
                  <a:pt x="6024699" y="21749"/>
                  <a:pt x="6148041" y="0"/>
                </a:cubicBezTo>
                <a:cubicBezTo>
                  <a:pt x="6271383" y="-21749"/>
                  <a:pt x="7167815" y="-43346"/>
                  <a:pt x="7423540" y="0"/>
                </a:cubicBezTo>
                <a:cubicBezTo>
                  <a:pt x="7420378" y="132819"/>
                  <a:pt x="7413737" y="305766"/>
                  <a:pt x="7423540" y="390828"/>
                </a:cubicBezTo>
                <a:cubicBezTo>
                  <a:pt x="7433343" y="475890"/>
                  <a:pt x="7406976" y="624616"/>
                  <a:pt x="7423540" y="781655"/>
                </a:cubicBezTo>
                <a:cubicBezTo>
                  <a:pt x="7166229" y="797690"/>
                  <a:pt x="7090938" y="795819"/>
                  <a:pt x="6897144" y="781655"/>
                </a:cubicBezTo>
                <a:cubicBezTo>
                  <a:pt x="6703350" y="767491"/>
                  <a:pt x="6601539" y="794155"/>
                  <a:pt x="6370747" y="781655"/>
                </a:cubicBezTo>
                <a:cubicBezTo>
                  <a:pt x="6139955" y="769155"/>
                  <a:pt x="6088272" y="764850"/>
                  <a:pt x="5918586" y="781655"/>
                </a:cubicBezTo>
                <a:cubicBezTo>
                  <a:pt x="5748900" y="798460"/>
                  <a:pt x="5536365" y="752145"/>
                  <a:pt x="5317954" y="781655"/>
                </a:cubicBezTo>
                <a:cubicBezTo>
                  <a:pt x="5099543" y="811165"/>
                  <a:pt x="4924648" y="767406"/>
                  <a:pt x="4791558" y="781655"/>
                </a:cubicBezTo>
                <a:cubicBezTo>
                  <a:pt x="4658468" y="795904"/>
                  <a:pt x="4472390" y="796469"/>
                  <a:pt x="4265161" y="781655"/>
                </a:cubicBezTo>
                <a:cubicBezTo>
                  <a:pt x="4057932" y="766841"/>
                  <a:pt x="3828477" y="777245"/>
                  <a:pt x="3590294" y="781655"/>
                </a:cubicBezTo>
                <a:cubicBezTo>
                  <a:pt x="3352111" y="786065"/>
                  <a:pt x="3035376" y="808428"/>
                  <a:pt x="2841191" y="781655"/>
                </a:cubicBezTo>
                <a:cubicBezTo>
                  <a:pt x="2647006" y="754882"/>
                  <a:pt x="2408467" y="801551"/>
                  <a:pt x="2240559" y="781655"/>
                </a:cubicBezTo>
                <a:cubicBezTo>
                  <a:pt x="2072651" y="761759"/>
                  <a:pt x="1793576" y="755740"/>
                  <a:pt x="1417221" y="781655"/>
                </a:cubicBezTo>
                <a:cubicBezTo>
                  <a:pt x="1040866" y="807570"/>
                  <a:pt x="1013821" y="801508"/>
                  <a:pt x="890825" y="781655"/>
                </a:cubicBezTo>
                <a:cubicBezTo>
                  <a:pt x="767829" y="761802"/>
                  <a:pt x="192602" y="759446"/>
                  <a:pt x="0" y="781655"/>
                </a:cubicBezTo>
                <a:cubicBezTo>
                  <a:pt x="-2598" y="603732"/>
                  <a:pt x="-7248" y="576342"/>
                  <a:pt x="0" y="406461"/>
                </a:cubicBezTo>
                <a:cubicBezTo>
                  <a:pt x="7248" y="236580"/>
                  <a:pt x="10585" y="190223"/>
                  <a:pt x="0" y="0"/>
                </a:cubicBezTo>
                <a:close/>
              </a:path>
              <a:path w="7423540" h="781655" stroke="0" extrusionOk="0">
                <a:moveTo>
                  <a:pt x="0" y="0"/>
                </a:moveTo>
                <a:cubicBezTo>
                  <a:pt x="176998" y="-12162"/>
                  <a:pt x="405027" y="-24328"/>
                  <a:pt x="526396" y="0"/>
                </a:cubicBezTo>
                <a:cubicBezTo>
                  <a:pt x="647765" y="24328"/>
                  <a:pt x="908614" y="-24954"/>
                  <a:pt x="1127028" y="0"/>
                </a:cubicBezTo>
                <a:cubicBezTo>
                  <a:pt x="1345442" y="24954"/>
                  <a:pt x="1577142" y="23064"/>
                  <a:pt x="1727660" y="0"/>
                </a:cubicBezTo>
                <a:cubicBezTo>
                  <a:pt x="1878178" y="-23064"/>
                  <a:pt x="2262631" y="586"/>
                  <a:pt x="2402527" y="0"/>
                </a:cubicBezTo>
                <a:cubicBezTo>
                  <a:pt x="2542423" y="-586"/>
                  <a:pt x="2834010" y="18430"/>
                  <a:pt x="3151630" y="0"/>
                </a:cubicBezTo>
                <a:cubicBezTo>
                  <a:pt x="3469250" y="-18430"/>
                  <a:pt x="3611723" y="-22664"/>
                  <a:pt x="3826497" y="0"/>
                </a:cubicBezTo>
                <a:cubicBezTo>
                  <a:pt x="4041271" y="22664"/>
                  <a:pt x="4089336" y="9942"/>
                  <a:pt x="4278659" y="0"/>
                </a:cubicBezTo>
                <a:cubicBezTo>
                  <a:pt x="4467982" y="-9942"/>
                  <a:pt x="4601659" y="13756"/>
                  <a:pt x="4730820" y="0"/>
                </a:cubicBezTo>
                <a:cubicBezTo>
                  <a:pt x="4859981" y="-13756"/>
                  <a:pt x="5143744" y="-5341"/>
                  <a:pt x="5331451" y="0"/>
                </a:cubicBezTo>
                <a:cubicBezTo>
                  <a:pt x="5519158" y="5341"/>
                  <a:pt x="5560292" y="11525"/>
                  <a:pt x="5783613" y="0"/>
                </a:cubicBezTo>
                <a:cubicBezTo>
                  <a:pt x="6006934" y="-11525"/>
                  <a:pt x="6235573" y="4224"/>
                  <a:pt x="6606951" y="0"/>
                </a:cubicBezTo>
                <a:cubicBezTo>
                  <a:pt x="6978329" y="-4224"/>
                  <a:pt x="7059411" y="28130"/>
                  <a:pt x="7423540" y="0"/>
                </a:cubicBezTo>
                <a:cubicBezTo>
                  <a:pt x="7410423" y="174761"/>
                  <a:pt x="7435815" y="257632"/>
                  <a:pt x="7423540" y="390828"/>
                </a:cubicBezTo>
                <a:cubicBezTo>
                  <a:pt x="7411265" y="524024"/>
                  <a:pt x="7439140" y="656940"/>
                  <a:pt x="7423540" y="781655"/>
                </a:cubicBezTo>
                <a:cubicBezTo>
                  <a:pt x="7274860" y="762222"/>
                  <a:pt x="7151406" y="799765"/>
                  <a:pt x="6897144" y="781655"/>
                </a:cubicBezTo>
                <a:cubicBezTo>
                  <a:pt x="6642882" y="763545"/>
                  <a:pt x="6437117" y="777296"/>
                  <a:pt x="6296512" y="781655"/>
                </a:cubicBezTo>
                <a:cubicBezTo>
                  <a:pt x="6155907" y="786014"/>
                  <a:pt x="5704251" y="814129"/>
                  <a:pt x="5547409" y="781655"/>
                </a:cubicBezTo>
                <a:cubicBezTo>
                  <a:pt x="5390567" y="749181"/>
                  <a:pt x="5160091" y="768427"/>
                  <a:pt x="4946777" y="781655"/>
                </a:cubicBezTo>
                <a:cubicBezTo>
                  <a:pt x="4733463" y="794883"/>
                  <a:pt x="4622429" y="801271"/>
                  <a:pt x="4346145" y="781655"/>
                </a:cubicBezTo>
                <a:cubicBezTo>
                  <a:pt x="4069861" y="762039"/>
                  <a:pt x="3933873" y="810803"/>
                  <a:pt x="3671278" y="781655"/>
                </a:cubicBezTo>
                <a:cubicBezTo>
                  <a:pt x="3408683" y="752507"/>
                  <a:pt x="3087189" y="793858"/>
                  <a:pt x="2847940" y="781655"/>
                </a:cubicBezTo>
                <a:cubicBezTo>
                  <a:pt x="2608691" y="769452"/>
                  <a:pt x="2392881" y="782944"/>
                  <a:pt x="2247308" y="781655"/>
                </a:cubicBezTo>
                <a:cubicBezTo>
                  <a:pt x="2101735" y="780366"/>
                  <a:pt x="1819194" y="814371"/>
                  <a:pt x="1423970" y="781655"/>
                </a:cubicBezTo>
                <a:cubicBezTo>
                  <a:pt x="1028746" y="748939"/>
                  <a:pt x="1185586" y="794661"/>
                  <a:pt x="971809" y="781655"/>
                </a:cubicBezTo>
                <a:cubicBezTo>
                  <a:pt x="758032" y="768649"/>
                  <a:pt x="283203" y="771146"/>
                  <a:pt x="0" y="781655"/>
                </a:cubicBezTo>
                <a:cubicBezTo>
                  <a:pt x="-17534" y="622584"/>
                  <a:pt x="1930" y="507212"/>
                  <a:pt x="0" y="383011"/>
                </a:cubicBezTo>
                <a:cubicBezTo>
                  <a:pt x="-1930" y="258810"/>
                  <a:pt x="-4092" y="172668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solidFill>
              <a:srgbClr val="AB43DD"/>
            </a:solidFill>
            <a:extLst>
              <a:ext uri="{C807C97D-BFC1-408E-A445-0C87EB9F89A2}">
                <ask:lineSketchStyleProps xmlns:ask="http://schemas.microsoft.com/office/drawing/2018/sketchyshapes" sd="29999198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5D957A7E-4100-07BA-F241-4C21A4A054FD}"/>
              </a:ext>
            </a:extLst>
          </p:cNvPr>
          <p:cNvSpPr/>
          <p:nvPr/>
        </p:nvSpPr>
        <p:spPr>
          <a:xfrm>
            <a:off x="2137695" y="5725486"/>
            <a:ext cx="7632211" cy="646331"/>
          </a:xfrm>
          <a:prstGeom prst="rect">
            <a:avLst/>
          </a:prstGeom>
          <a:ln w="3810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CO" noProof="1">
                <a:solidFill>
                  <a:schemeClr val="bg2">
                    <a:lumMod val="25000"/>
                  </a:schemeClr>
                </a:solidFill>
                <a:latin typeface="Candara" panose="020E0502030303020204" pitchFamily="34" charset="0"/>
              </a:rPr>
              <a:t>La </a:t>
            </a:r>
            <a:r>
              <a:rPr lang="es-CO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5E2EFF"/>
                </a:highlight>
                <a:latin typeface="Candara" panose="020E0502030303020204" pitchFamily="34" charset="0"/>
              </a:rPr>
              <a:t>felicidad como algo posible</a:t>
            </a:r>
            <a:r>
              <a:rPr lang="es-CO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 </a:t>
            </a:r>
            <a:r>
              <a:rPr lang="es-CO" b="1" noProof="1">
                <a:solidFill>
                  <a:srgbClr val="5E2EFF"/>
                </a:solidFill>
                <a:latin typeface="Candara" panose="020E0502030303020204" pitchFamily="34" charset="0"/>
              </a:rPr>
              <a:t>pero 1 de cada 3 manifiesta no estar feliz </a:t>
            </a:r>
            <a:r>
              <a:rPr lang="es-CO" noProof="1">
                <a:solidFill>
                  <a:schemeClr val="bg2">
                    <a:lumMod val="25000"/>
                  </a:schemeClr>
                </a:solidFill>
                <a:latin typeface="Candara" panose="020E0502030303020204" pitchFamily="34" charset="0"/>
              </a:rPr>
              <a:t>de manera constante (30,4%)</a:t>
            </a:r>
          </a:p>
        </p:txBody>
      </p:sp>
      <p:pic>
        <p:nvPicPr>
          <p:cNvPr id="10" name="Imagen 9" descr="Dibujo animado de una persona&#10;&#10;El contenido generado por IA puede ser incorrecto.">
            <a:extLst>
              <a:ext uri="{FF2B5EF4-FFF2-40B4-BE49-F238E27FC236}">
                <a16:creationId xmlns:a16="http://schemas.microsoft.com/office/drawing/2014/main" id="{3CF2590A-BEAD-6530-F160-AF73BF8A52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59" y="1750740"/>
            <a:ext cx="2445124" cy="2445124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369A5EAD-748D-2756-93B4-BC9207D3975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45252" y="50631"/>
            <a:ext cx="846748" cy="890395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5FE119FA-C217-8D11-CDD4-713F51B54C02}"/>
              </a:ext>
            </a:extLst>
          </p:cNvPr>
          <p:cNvSpPr/>
          <p:nvPr/>
        </p:nvSpPr>
        <p:spPr>
          <a:xfrm>
            <a:off x="10151827" y="2884397"/>
            <a:ext cx="101277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600" b="1" noProof="1">
                <a:solidFill>
                  <a:schemeClr val="bg1"/>
                </a:solidFill>
                <a:highlight>
                  <a:srgbClr val="0000FF"/>
                </a:highlight>
                <a:latin typeface="Candara" panose="020E0502030303020204" pitchFamily="34" charset="0"/>
              </a:rPr>
              <a:t>69,6%</a:t>
            </a: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33CD1164-69BF-4785-2B7F-2717570D72E9}"/>
              </a:ext>
            </a:extLst>
          </p:cNvPr>
          <p:cNvCxnSpPr>
            <a:cxnSpLocks/>
            <a:endCxn id="2" idx="1"/>
          </p:cNvCxnSpPr>
          <p:nvPr/>
        </p:nvCxnSpPr>
        <p:spPr>
          <a:xfrm>
            <a:off x="9584987" y="2343212"/>
            <a:ext cx="566840" cy="787407"/>
          </a:xfrm>
          <a:prstGeom prst="line">
            <a:avLst/>
          </a:prstGeom>
          <a:ln w="31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AE850BE1-0F51-C9E0-761A-AF869A6CFA6C}"/>
              </a:ext>
            </a:extLst>
          </p:cNvPr>
          <p:cNvCxnSpPr>
            <a:cxnSpLocks/>
            <a:endCxn id="2" idx="1"/>
          </p:cNvCxnSpPr>
          <p:nvPr/>
        </p:nvCxnSpPr>
        <p:spPr>
          <a:xfrm flipV="1">
            <a:off x="8482519" y="3130619"/>
            <a:ext cx="1669308" cy="1065245"/>
          </a:xfrm>
          <a:prstGeom prst="line">
            <a:avLst/>
          </a:prstGeom>
          <a:ln w="31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Imagen 4">
            <a:extLst>
              <a:ext uri="{FF2B5EF4-FFF2-40B4-BE49-F238E27FC236}">
                <a16:creationId xmlns:a16="http://schemas.microsoft.com/office/drawing/2014/main" id="{2B6420DB-F504-34FA-2342-64D331C9DE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86988" y="6200325"/>
            <a:ext cx="1871849" cy="607044"/>
          </a:xfrm>
          <a:prstGeom prst="rect">
            <a:avLst/>
          </a:prstGeom>
        </p:spPr>
      </p:pic>
      <p:pic>
        <p:nvPicPr>
          <p:cNvPr id="12" name="Imagen 11" descr="Imagen que contiene Logotipo&#10;&#10;El contenido generado por IA puede ser incorrecto.">
            <a:extLst>
              <a:ext uri="{FF2B5EF4-FFF2-40B4-BE49-F238E27FC236}">
                <a16:creationId xmlns:a16="http://schemas.microsoft.com/office/drawing/2014/main" id="{2FA46F23-76C5-66D1-627B-446E62D3B6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445" y="-43376"/>
            <a:ext cx="1096246" cy="59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2989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CE4E52B6-10F9-F3EE-279C-EB98CA3D3C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0773" y="1083975"/>
            <a:ext cx="8402097" cy="3824945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2374B618-6691-3364-04C5-CBC7616A016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9600" y="-313775"/>
            <a:ext cx="7772400" cy="1538287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2D1AB3C-CB09-8874-7A0F-0E3DE1D9DD67}"/>
              </a:ext>
            </a:extLst>
          </p:cNvPr>
          <p:cNvSpPr txBox="1"/>
          <p:nvPr/>
        </p:nvSpPr>
        <p:spPr>
          <a:xfrm>
            <a:off x="5425552" y="226999"/>
            <a:ext cx="609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>
                <a:solidFill>
                  <a:schemeClr val="bg1"/>
                </a:solidFill>
                <a:latin typeface="DK Jalebi" panose="02000000000000000000" pitchFamily="2" charset="77"/>
              </a:rPr>
              <a:t>Estado de ánimo </a:t>
            </a:r>
            <a:r>
              <a:rPr lang="es-CO" sz="2400" dirty="0">
                <a:solidFill>
                  <a:schemeClr val="bg1"/>
                </a:solidFill>
                <a:latin typeface="DK Jalebi" panose="02000000000000000000" pitchFamily="2" charset="77"/>
              </a:rPr>
              <a:t>(último mes)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39CE4401-BEA1-A1CF-2FF7-F85161B70083}"/>
              </a:ext>
            </a:extLst>
          </p:cNvPr>
          <p:cNvSpPr/>
          <p:nvPr/>
        </p:nvSpPr>
        <p:spPr>
          <a:xfrm>
            <a:off x="2049896" y="629393"/>
            <a:ext cx="21400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b="1" noProof="1">
                <a:solidFill>
                  <a:srgbClr val="5E2EFF"/>
                </a:solidFill>
                <a:latin typeface="Candara" panose="020E0502030303020204" pitchFamily="34" charset="0"/>
              </a:rPr>
              <a:t>Dualidad emocional</a:t>
            </a:r>
          </a:p>
        </p:txBody>
      </p:sp>
      <p:sp>
        <p:nvSpPr>
          <p:cNvPr id="6" name="Cerrar llave 5">
            <a:extLst>
              <a:ext uri="{FF2B5EF4-FFF2-40B4-BE49-F238E27FC236}">
                <a16:creationId xmlns:a16="http://schemas.microsoft.com/office/drawing/2014/main" id="{0FDF95CC-3593-55AF-5511-8A15AD102DE0}"/>
              </a:ext>
            </a:extLst>
          </p:cNvPr>
          <p:cNvSpPr/>
          <p:nvPr/>
        </p:nvSpPr>
        <p:spPr>
          <a:xfrm rot="16200000">
            <a:off x="2786536" y="424676"/>
            <a:ext cx="439323" cy="1497041"/>
          </a:xfrm>
          <a:prstGeom prst="rightBrace">
            <a:avLst/>
          </a:prstGeom>
          <a:ln w="38100">
            <a:solidFill>
              <a:srgbClr val="5E2E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Cerrar llave 6">
            <a:extLst>
              <a:ext uri="{FF2B5EF4-FFF2-40B4-BE49-F238E27FC236}">
                <a16:creationId xmlns:a16="http://schemas.microsoft.com/office/drawing/2014/main" id="{9697EE8C-661A-A5DA-59B6-8BC719F7C51C}"/>
              </a:ext>
            </a:extLst>
          </p:cNvPr>
          <p:cNvSpPr/>
          <p:nvPr/>
        </p:nvSpPr>
        <p:spPr>
          <a:xfrm rot="16200000">
            <a:off x="8947259" y="1431320"/>
            <a:ext cx="439323" cy="1534806"/>
          </a:xfrm>
          <a:prstGeom prst="rightBrace">
            <a:avLst/>
          </a:prstGeom>
          <a:ln w="38100">
            <a:solidFill>
              <a:srgbClr val="5E2E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860E5391-C39E-3B4B-6DA8-B27C80A14266}"/>
              </a:ext>
            </a:extLst>
          </p:cNvPr>
          <p:cNvSpPr/>
          <p:nvPr/>
        </p:nvSpPr>
        <p:spPr>
          <a:xfrm>
            <a:off x="7345610" y="1245451"/>
            <a:ext cx="33598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5E2EFF"/>
                </a:highlight>
                <a:latin typeface="Candara" panose="020E0502030303020204" pitchFamily="34" charset="0"/>
              </a:rPr>
              <a:t>Proyección futura</a:t>
            </a:r>
            <a:r>
              <a:rPr lang="es-CO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 </a:t>
            </a:r>
            <a:r>
              <a:rPr lang="es-CO" b="1" noProof="1">
                <a:solidFill>
                  <a:srgbClr val="5E2EFF"/>
                </a:solidFill>
                <a:latin typeface="Candara" panose="020E0502030303020204" pitchFamily="34" charset="0"/>
              </a:rPr>
              <a:t>más atractiva que su realidad presente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53B3C61-E2C6-F704-FD43-5AA58FC0051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2912" y="-45783"/>
            <a:ext cx="1074378" cy="1129758"/>
          </a:xfrm>
          <a:prstGeom prst="rect">
            <a:avLst/>
          </a:prstGeom>
        </p:spPr>
      </p:pic>
      <p:grpSp>
        <p:nvGrpSpPr>
          <p:cNvPr id="21" name="Grupo 20">
            <a:extLst>
              <a:ext uri="{FF2B5EF4-FFF2-40B4-BE49-F238E27FC236}">
                <a16:creationId xmlns:a16="http://schemas.microsoft.com/office/drawing/2014/main" id="{C84AC05A-B31B-8CBC-DF73-AC9A85CE3D57}"/>
              </a:ext>
            </a:extLst>
          </p:cNvPr>
          <p:cNvGrpSpPr/>
          <p:nvPr/>
        </p:nvGrpSpPr>
        <p:grpSpPr>
          <a:xfrm>
            <a:off x="-33954" y="5042766"/>
            <a:ext cx="6041980" cy="1588235"/>
            <a:chOff x="-33954" y="5042766"/>
            <a:chExt cx="6041980" cy="1588235"/>
          </a:xfrm>
        </p:grpSpPr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8AFA63F8-1DC8-2FCA-475C-D935B4E11235}"/>
                </a:ext>
              </a:extLst>
            </p:cNvPr>
            <p:cNvSpPr/>
            <p:nvPr/>
          </p:nvSpPr>
          <p:spPr>
            <a:xfrm>
              <a:off x="-33954" y="5180239"/>
              <a:ext cx="2013297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CO" sz="2400" b="1" noProof="1">
                  <a:solidFill>
                    <a:schemeClr val="bg1"/>
                  </a:solidFill>
                  <a:highlight>
                    <a:srgbClr val="DD22B2"/>
                  </a:highlight>
                  <a:latin typeface="Californian FB" panose="0207040306080B030204" pitchFamily="18" charset="0"/>
                </a:rPr>
                <a:t>Generación Z</a:t>
              </a:r>
            </a:p>
          </p:txBody>
        </p:sp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FEB4E6F0-DB52-7A4F-823B-41580C4A2D34}"/>
                </a:ext>
              </a:extLst>
            </p:cNvPr>
            <p:cNvSpPr/>
            <p:nvPr/>
          </p:nvSpPr>
          <p:spPr>
            <a:xfrm>
              <a:off x="-33954" y="5930362"/>
              <a:ext cx="231266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CO" sz="2400" b="1" noProof="1">
                  <a:solidFill>
                    <a:schemeClr val="bg1"/>
                  </a:solidFill>
                  <a:highlight>
                    <a:srgbClr val="D49CE0"/>
                  </a:highlight>
                  <a:latin typeface="Californian FB" panose="0207040306080B030204" pitchFamily="18" charset="0"/>
                </a:rPr>
                <a:t>Generación </a:t>
              </a:r>
              <a:r>
                <a:rPr lang="el-GR" sz="2400" b="1" noProof="1">
                  <a:solidFill>
                    <a:schemeClr val="bg1"/>
                  </a:solidFill>
                  <a:highlight>
                    <a:srgbClr val="D49CE0"/>
                  </a:highlight>
                  <a:latin typeface="Candara" panose="020E0502030303020204" pitchFamily="34" charset="0"/>
                </a:rPr>
                <a:t>α</a:t>
              </a:r>
              <a:r>
                <a:rPr lang="es-CO" sz="2400" b="1" noProof="1">
                  <a:solidFill>
                    <a:schemeClr val="bg1"/>
                  </a:solidFill>
                  <a:highlight>
                    <a:srgbClr val="D49CE0"/>
                  </a:highlight>
                  <a:latin typeface="Californian FB" panose="0207040306080B030204" pitchFamily="18" charset="0"/>
                </a:rPr>
                <a:t>lfa</a:t>
              </a:r>
            </a:p>
          </p:txBody>
        </p:sp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6A99E947-5B36-E9C9-F35C-66B8AC81EB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33511" t="26687" r="35563" b="24322"/>
            <a:stretch/>
          </p:blipFill>
          <p:spPr>
            <a:xfrm>
              <a:off x="5299308" y="5092714"/>
              <a:ext cx="641113" cy="676531"/>
            </a:xfrm>
            <a:prstGeom prst="rect">
              <a:avLst/>
            </a:prstGeom>
          </p:spPr>
        </p:pic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B99DBB2C-711D-71DF-3160-07E36A009A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4948" t="21534" r="64890" b="24365"/>
            <a:stretch/>
          </p:blipFill>
          <p:spPr>
            <a:xfrm>
              <a:off x="3333196" y="5042766"/>
              <a:ext cx="612259" cy="731568"/>
            </a:xfrm>
            <a:prstGeom prst="rect">
              <a:avLst/>
            </a:prstGeom>
          </p:spPr>
        </p:pic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C9445307-CAE5-0B6E-8805-F4198A8E9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64192" t="26821" r="4392" b="21328"/>
            <a:stretch/>
          </p:blipFill>
          <p:spPr>
            <a:xfrm>
              <a:off x="2155393" y="5130291"/>
              <a:ext cx="651279" cy="716035"/>
            </a:xfrm>
            <a:prstGeom prst="rect">
              <a:avLst/>
            </a:prstGeom>
          </p:spPr>
        </p:pic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B7DF4335-EB92-C4BE-DE74-500C72169D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4948" t="21534" r="64890" b="24365"/>
            <a:stretch/>
          </p:blipFill>
          <p:spPr>
            <a:xfrm>
              <a:off x="2190803" y="5814409"/>
              <a:ext cx="580457" cy="693569"/>
            </a:xfrm>
            <a:prstGeom prst="rect">
              <a:avLst/>
            </a:prstGeom>
          </p:spPr>
        </p:pic>
        <p:pic>
          <p:nvPicPr>
            <p:cNvPr id="18" name="Imagen 17">
              <a:extLst>
                <a:ext uri="{FF2B5EF4-FFF2-40B4-BE49-F238E27FC236}">
                  <a16:creationId xmlns:a16="http://schemas.microsoft.com/office/drawing/2014/main" id="{5D6B42C6-F9D8-7E96-956C-C8F4D81498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33511" t="26687" r="35563" b="24322"/>
            <a:stretch/>
          </p:blipFill>
          <p:spPr>
            <a:xfrm>
              <a:off x="4273099" y="5884256"/>
              <a:ext cx="641113" cy="676531"/>
            </a:xfrm>
            <a:prstGeom prst="rect">
              <a:avLst/>
            </a:prstGeom>
          </p:spPr>
        </p:pic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B005F322-3808-C517-1CBE-8971F4CF83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64192" t="26821" r="4392" b="21328"/>
            <a:stretch/>
          </p:blipFill>
          <p:spPr>
            <a:xfrm>
              <a:off x="3294176" y="5876004"/>
              <a:ext cx="651279" cy="716035"/>
            </a:xfrm>
            <a:prstGeom prst="rect">
              <a:avLst/>
            </a:prstGeom>
          </p:spPr>
        </p:pic>
        <p:sp>
          <p:nvSpPr>
            <p:cNvPr id="20" name="Rectángulo 19">
              <a:extLst>
                <a:ext uri="{FF2B5EF4-FFF2-40B4-BE49-F238E27FC236}">
                  <a16:creationId xmlns:a16="http://schemas.microsoft.com/office/drawing/2014/main" id="{E46396F1-AE9C-70F7-139F-40AC80DCFC8E}"/>
                </a:ext>
              </a:extLst>
            </p:cNvPr>
            <p:cNvSpPr/>
            <p:nvPr/>
          </p:nvSpPr>
          <p:spPr>
            <a:xfrm>
              <a:off x="69722" y="5092714"/>
              <a:ext cx="5938304" cy="1538287"/>
            </a:xfrm>
            <a:prstGeom prst="rect">
              <a:avLst/>
            </a:prstGeom>
            <a:noFill/>
            <a:ln w="57150">
              <a:solidFill>
                <a:srgbClr val="DD22B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10" name="Imagen 9">
            <a:extLst>
              <a:ext uri="{FF2B5EF4-FFF2-40B4-BE49-F238E27FC236}">
                <a16:creationId xmlns:a16="http://schemas.microsoft.com/office/drawing/2014/main" id="{ECBBDACE-C348-12FC-CAE0-D87C2DBE60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86988" y="6200325"/>
            <a:ext cx="1871849" cy="607044"/>
          </a:xfrm>
          <a:prstGeom prst="rect">
            <a:avLst/>
          </a:prstGeom>
        </p:spPr>
      </p:pic>
      <p:pic>
        <p:nvPicPr>
          <p:cNvPr id="11" name="Imagen 10" descr="Imagen que contiene Logotipo&#10;&#10;El contenido generado por IA puede ser incorrecto.">
            <a:extLst>
              <a:ext uri="{FF2B5EF4-FFF2-40B4-BE49-F238E27FC236}">
                <a16:creationId xmlns:a16="http://schemas.microsoft.com/office/drawing/2014/main" id="{0120881F-BFFD-18EE-79ED-D162525287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445" y="-43376"/>
            <a:ext cx="1096246" cy="59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895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3097E6-3670-4855-72D0-2308793030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CuadroTexto 39">
            <a:extLst>
              <a:ext uri="{FF2B5EF4-FFF2-40B4-BE49-F238E27FC236}">
                <a16:creationId xmlns:a16="http://schemas.microsoft.com/office/drawing/2014/main" id="{265B1B59-6E25-BA40-6740-4AF0C91B15F9}"/>
              </a:ext>
            </a:extLst>
          </p:cNvPr>
          <p:cNvSpPr txBox="1"/>
          <p:nvPr/>
        </p:nvSpPr>
        <p:spPr>
          <a:xfrm>
            <a:off x="2657440" y="529475"/>
            <a:ext cx="2347495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ES"/>
            </a:defPPr>
            <a:lvl1pPr>
              <a:defRPr sz="2400" b="1">
                <a:solidFill>
                  <a:schemeClr val="accent5"/>
                </a:solidFill>
                <a:latin typeface="Candara" panose="020E0502030303020204" pitchFamily="34" charset="0"/>
              </a:defRPr>
            </a:lvl1pPr>
          </a:lstStyle>
          <a:p>
            <a:pPr algn="ctr"/>
            <a:r>
              <a:rPr lang="es-ES" dirty="0">
                <a:solidFill>
                  <a:srgbClr val="A02B93"/>
                </a:solidFill>
              </a:rPr>
              <a:t>Nivel</a:t>
            </a:r>
            <a:r>
              <a:rPr lang="es-ES" dirty="0"/>
              <a:t> de </a:t>
            </a:r>
            <a:r>
              <a:rPr lang="es-ES" dirty="0">
                <a:solidFill>
                  <a:schemeClr val="bg1"/>
                </a:solidFill>
                <a:highlight>
                  <a:srgbClr val="A02B93"/>
                </a:highlight>
              </a:rPr>
              <a:t>ESTRÉS</a:t>
            </a:r>
          </a:p>
        </p:txBody>
      </p:sp>
      <p:pic>
        <p:nvPicPr>
          <p:cNvPr id="42" name="Imagen 41">
            <a:extLst>
              <a:ext uri="{FF2B5EF4-FFF2-40B4-BE49-F238E27FC236}">
                <a16:creationId xmlns:a16="http://schemas.microsoft.com/office/drawing/2014/main" id="{04E4097F-D3A8-F2B3-BEF1-DB83B904A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0871" y="1196812"/>
            <a:ext cx="5323560" cy="1347936"/>
          </a:xfrm>
          <a:prstGeom prst="rect">
            <a:avLst/>
          </a:prstGeom>
        </p:spPr>
      </p:pic>
      <p:pic>
        <p:nvPicPr>
          <p:cNvPr id="76" name="Imagen 75">
            <a:extLst>
              <a:ext uri="{FF2B5EF4-FFF2-40B4-BE49-F238E27FC236}">
                <a16:creationId xmlns:a16="http://schemas.microsoft.com/office/drawing/2014/main" id="{D8749593-C759-0E4C-2514-C18CE97193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42" y="3230082"/>
            <a:ext cx="8419297" cy="2878547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3C6C481D-30B3-6770-9D1C-A9D29E87429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9600" y="-313775"/>
            <a:ext cx="7772400" cy="1538287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DB324D92-136B-9437-211C-143DA34AB15F}"/>
              </a:ext>
            </a:extLst>
          </p:cNvPr>
          <p:cNvSpPr txBox="1"/>
          <p:nvPr/>
        </p:nvSpPr>
        <p:spPr>
          <a:xfrm>
            <a:off x="5425552" y="226999"/>
            <a:ext cx="609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>
                <a:solidFill>
                  <a:schemeClr val="bg1"/>
                </a:solidFill>
                <a:latin typeface="DK Jalebi" panose="02000000000000000000" pitchFamily="2" charset="77"/>
              </a:rPr>
              <a:t>Estrés entre los jóvenes</a:t>
            </a:r>
            <a:endParaRPr lang="es-CO" sz="2400" dirty="0">
              <a:solidFill>
                <a:schemeClr val="bg1"/>
              </a:solidFill>
              <a:latin typeface="DK Jalebi" panose="02000000000000000000" pitchFamily="2" charset="77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D3B5EDB7-5CD2-8D5A-0E09-CEB65B3E58FD}"/>
              </a:ext>
            </a:extLst>
          </p:cNvPr>
          <p:cNvSpPr/>
          <p:nvPr/>
        </p:nvSpPr>
        <p:spPr>
          <a:xfrm>
            <a:off x="2870103" y="2816862"/>
            <a:ext cx="42696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400" b="1" noProof="1">
                <a:solidFill>
                  <a:schemeClr val="accent5"/>
                </a:solidFill>
                <a:latin typeface="Candara" panose="020E0502030303020204" pitchFamily="34" charset="0"/>
              </a:rPr>
              <a:t>ÁMBITOS DE ESTRÉS (1-10)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72A6348C-D48C-4906-A9B8-8A088BEA0D03}"/>
              </a:ext>
            </a:extLst>
          </p:cNvPr>
          <p:cNvSpPr/>
          <p:nvPr/>
        </p:nvSpPr>
        <p:spPr>
          <a:xfrm>
            <a:off x="1061077" y="5642781"/>
            <a:ext cx="5036310" cy="395590"/>
          </a:xfrm>
          <a:prstGeom prst="rect">
            <a:avLst/>
          </a:prstGeom>
          <a:noFill/>
          <a:ln w="57150">
            <a:solidFill>
              <a:srgbClr val="DD22B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2875CC29-74F4-E422-218F-7003B6B1079A}"/>
              </a:ext>
            </a:extLst>
          </p:cNvPr>
          <p:cNvSpPr/>
          <p:nvPr/>
        </p:nvSpPr>
        <p:spPr>
          <a:xfrm>
            <a:off x="6554431" y="1642121"/>
            <a:ext cx="56122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b="1" noProof="1">
                <a:solidFill>
                  <a:srgbClr val="5E2EFF"/>
                </a:solidFill>
                <a:latin typeface="Candara" panose="020E0502030303020204" pitchFamily="34" charset="0"/>
              </a:rPr>
              <a:t>Normalización de patrones de estrés </a:t>
            </a:r>
            <a:r>
              <a:rPr lang="es-CO" noProof="1">
                <a:latin typeface="Candara" panose="020E0502030303020204" pitchFamily="34" charset="0"/>
              </a:rPr>
              <a:t>entre los jóvenes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459CBB83-32DC-C219-9802-216E4E49155E}"/>
              </a:ext>
            </a:extLst>
          </p:cNvPr>
          <p:cNvSpPr/>
          <p:nvPr/>
        </p:nvSpPr>
        <p:spPr>
          <a:xfrm>
            <a:off x="7197372" y="4946476"/>
            <a:ext cx="34331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noProof="1">
                <a:latin typeface="Candara" panose="020E0502030303020204" pitchFamily="34" charset="0"/>
              </a:rPr>
              <a:t>Históricos ámbitos de relación y socialización </a:t>
            </a:r>
            <a:r>
              <a:rPr lang="es-CO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5E2EFF"/>
                </a:highlight>
                <a:latin typeface="Candara" panose="020E0502030303020204" pitchFamily="34" charset="0"/>
              </a:rPr>
              <a:t>sin impacto actual</a:t>
            </a:r>
          </a:p>
        </p:txBody>
      </p:sp>
      <p:sp>
        <p:nvSpPr>
          <p:cNvPr id="10" name="Cerrar llave 9">
            <a:extLst>
              <a:ext uri="{FF2B5EF4-FFF2-40B4-BE49-F238E27FC236}">
                <a16:creationId xmlns:a16="http://schemas.microsoft.com/office/drawing/2014/main" id="{369047BF-B8F5-0483-0D72-9A2D4EFE3969}"/>
              </a:ext>
            </a:extLst>
          </p:cNvPr>
          <p:cNvSpPr/>
          <p:nvPr/>
        </p:nvSpPr>
        <p:spPr>
          <a:xfrm>
            <a:off x="6822410" y="4896505"/>
            <a:ext cx="439323" cy="746275"/>
          </a:xfrm>
          <a:prstGeom prst="rightBrace">
            <a:avLst/>
          </a:prstGeom>
          <a:ln w="38100">
            <a:solidFill>
              <a:srgbClr val="5E2E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1" name="Imagen 10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D1CE2122-C191-7562-E3D6-5186FB1D22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776" y="4782212"/>
            <a:ext cx="1058364" cy="1058364"/>
          </a:xfrm>
          <a:prstGeom prst="rect">
            <a:avLst/>
          </a:prstGeom>
        </p:spPr>
      </p:pic>
      <p:pic>
        <p:nvPicPr>
          <p:cNvPr id="12" name="Imagen 11" descr="Interfaz de usuario gráfica&#10;&#10;El contenido generado por IA puede ser incorrecto.">
            <a:extLst>
              <a:ext uri="{FF2B5EF4-FFF2-40B4-BE49-F238E27FC236}">
                <a16:creationId xmlns:a16="http://schemas.microsoft.com/office/drawing/2014/main" id="{56941A82-1363-0C28-802B-D41A7C3E1D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9901" y="5509189"/>
            <a:ext cx="1058364" cy="105836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B484B6FE-16F3-CEB4-66F1-49E5418241B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5657" y="-98975"/>
            <a:ext cx="1074378" cy="1129758"/>
          </a:xfrm>
          <a:prstGeom prst="rect">
            <a:avLst/>
          </a:prstGeom>
        </p:spPr>
      </p:pic>
      <p:grpSp>
        <p:nvGrpSpPr>
          <p:cNvPr id="22" name="Grupo 21">
            <a:extLst>
              <a:ext uri="{FF2B5EF4-FFF2-40B4-BE49-F238E27FC236}">
                <a16:creationId xmlns:a16="http://schemas.microsoft.com/office/drawing/2014/main" id="{67A6CF92-9854-461D-E022-F40D1AA4CC84}"/>
              </a:ext>
            </a:extLst>
          </p:cNvPr>
          <p:cNvGrpSpPr/>
          <p:nvPr/>
        </p:nvGrpSpPr>
        <p:grpSpPr>
          <a:xfrm>
            <a:off x="1264293" y="151963"/>
            <a:ext cx="1261452" cy="1826513"/>
            <a:chOff x="1264293" y="151963"/>
            <a:chExt cx="1261452" cy="1826513"/>
          </a:xfrm>
        </p:grpSpPr>
        <p:sp>
          <p:nvSpPr>
            <p:cNvPr id="6" name="Elipse 5">
              <a:extLst>
                <a:ext uri="{FF2B5EF4-FFF2-40B4-BE49-F238E27FC236}">
                  <a16:creationId xmlns:a16="http://schemas.microsoft.com/office/drawing/2014/main" id="{93EE8543-9E06-362B-8928-97C503B83CB7}"/>
                </a:ext>
              </a:extLst>
            </p:cNvPr>
            <p:cNvSpPr/>
            <p:nvPr/>
          </p:nvSpPr>
          <p:spPr>
            <a:xfrm>
              <a:off x="1729347" y="1460514"/>
              <a:ext cx="796398" cy="517962"/>
            </a:xfrm>
            <a:prstGeom prst="ellipse">
              <a:avLst/>
            </a:prstGeom>
            <a:noFill/>
            <a:ln w="57150">
              <a:solidFill>
                <a:srgbClr val="DD22B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5595D48F-9B8E-E243-46DC-9BB5B205BFA0}"/>
                </a:ext>
              </a:extLst>
            </p:cNvPr>
            <p:cNvSpPr/>
            <p:nvPr/>
          </p:nvSpPr>
          <p:spPr>
            <a:xfrm>
              <a:off x="1334054" y="151963"/>
              <a:ext cx="820410" cy="797119"/>
            </a:xfrm>
            <a:prstGeom prst="rect">
              <a:avLst/>
            </a:prstGeom>
            <a:noFill/>
            <a:ln w="57150">
              <a:solidFill>
                <a:srgbClr val="DD22B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14" name="Conector recto 13">
              <a:extLst>
                <a:ext uri="{FF2B5EF4-FFF2-40B4-BE49-F238E27FC236}">
                  <a16:creationId xmlns:a16="http://schemas.microsoft.com/office/drawing/2014/main" id="{06386045-C9BF-F77B-20BC-ED9EC7BCC19B}"/>
                </a:ext>
              </a:extLst>
            </p:cNvPr>
            <p:cNvCxnSpPr>
              <a:cxnSpLocks/>
              <a:stCxn id="6" idx="0"/>
              <a:endCxn id="13" idx="2"/>
            </p:cNvCxnSpPr>
            <p:nvPr/>
          </p:nvCxnSpPr>
          <p:spPr>
            <a:xfrm flipH="1" flipV="1">
              <a:off x="1744259" y="949082"/>
              <a:ext cx="383287" cy="511432"/>
            </a:xfrm>
            <a:prstGeom prst="line">
              <a:avLst/>
            </a:prstGeom>
            <a:ln>
              <a:solidFill>
                <a:srgbClr val="DD22B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755BA8EC-0275-A933-F5D8-08010F3EC00B}"/>
                </a:ext>
              </a:extLst>
            </p:cNvPr>
            <p:cNvSpPr/>
            <p:nvPr/>
          </p:nvSpPr>
          <p:spPr>
            <a:xfrm>
              <a:off x="1267535" y="198144"/>
              <a:ext cx="993361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s-CO" b="1" noProof="1">
                  <a:solidFill>
                    <a:schemeClr val="bg2">
                      <a:lumMod val="25000"/>
                    </a:schemeClr>
                  </a:solidFill>
                  <a:latin typeface="Candara" panose="020E0502030303020204" pitchFamily="34" charset="0"/>
                </a:rPr>
                <a:t>Z= 32%</a:t>
              </a:r>
            </a:p>
          </p:txBody>
        </p:sp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E529BF17-8910-2F23-8813-857CD5B6980F}"/>
                </a:ext>
              </a:extLst>
            </p:cNvPr>
            <p:cNvSpPr/>
            <p:nvPr/>
          </p:nvSpPr>
          <p:spPr>
            <a:xfrm>
              <a:off x="1264293" y="555366"/>
              <a:ext cx="1024135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l-GR" b="1" noProof="1">
                  <a:solidFill>
                    <a:schemeClr val="bg2">
                      <a:lumMod val="25000"/>
                    </a:schemeClr>
                  </a:solidFill>
                  <a:latin typeface="Candara" panose="020E0502030303020204" pitchFamily="34" charset="0"/>
                </a:rPr>
                <a:t>α</a:t>
              </a:r>
              <a:r>
                <a:rPr lang="es-CO" b="1" noProof="1">
                  <a:solidFill>
                    <a:schemeClr val="bg2">
                      <a:lumMod val="25000"/>
                    </a:schemeClr>
                  </a:solidFill>
                  <a:latin typeface="Candara" panose="020E0502030303020204" pitchFamily="34" charset="0"/>
                </a:rPr>
                <a:t>= 44%</a:t>
              </a:r>
            </a:p>
          </p:txBody>
        </p:sp>
      </p:grpSp>
      <p:sp>
        <p:nvSpPr>
          <p:cNvPr id="15" name="Rectángulo 14">
            <a:extLst>
              <a:ext uri="{FF2B5EF4-FFF2-40B4-BE49-F238E27FC236}">
                <a16:creationId xmlns:a16="http://schemas.microsoft.com/office/drawing/2014/main" id="{B114B075-F1E6-0231-E15D-CA5CE9C63F24}"/>
              </a:ext>
            </a:extLst>
          </p:cNvPr>
          <p:cNvSpPr/>
          <p:nvPr/>
        </p:nvSpPr>
        <p:spPr>
          <a:xfrm>
            <a:off x="3121327" y="6261669"/>
            <a:ext cx="34331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noProof="1">
                <a:latin typeface="Candara" panose="020E0502030303020204" pitchFamily="34" charset="0"/>
              </a:rPr>
              <a:t>No es un ámbito de estrés</a:t>
            </a:r>
            <a:endParaRPr lang="es-CO" b="1" noProof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5E2EFF"/>
              </a:highlight>
              <a:latin typeface="Candara" panose="020E0502030303020204" pitchFamily="34" charset="0"/>
            </a:endParaRPr>
          </a:p>
        </p:txBody>
      </p:sp>
      <p:cxnSp>
        <p:nvCxnSpPr>
          <p:cNvPr id="19" name="Conector: angular 18">
            <a:extLst>
              <a:ext uri="{FF2B5EF4-FFF2-40B4-BE49-F238E27FC236}">
                <a16:creationId xmlns:a16="http://schemas.microsoft.com/office/drawing/2014/main" id="{E540637F-A72D-FC06-87B6-EC18A180E2F7}"/>
              </a:ext>
            </a:extLst>
          </p:cNvPr>
          <p:cNvCxnSpPr>
            <a:cxnSpLocks/>
          </p:cNvCxnSpPr>
          <p:nvPr/>
        </p:nvCxnSpPr>
        <p:spPr>
          <a:xfrm>
            <a:off x="1911970" y="6070167"/>
            <a:ext cx="1602958" cy="355617"/>
          </a:xfrm>
          <a:prstGeom prst="bentConnector3">
            <a:avLst>
              <a:gd name="adj1" fmla="val 1047"/>
            </a:avLst>
          </a:prstGeom>
          <a:ln>
            <a:solidFill>
              <a:srgbClr val="DD22B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ángulo 17">
            <a:extLst>
              <a:ext uri="{FF2B5EF4-FFF2-40B4-BE49-F238E27FC236}">
                <a16:creationId xmlns:a16="http://schemas.microsoft.com/office/drawing/2014/main" id="{6EC1C86C-B3FC-A5FB-8252-39B3CB1BBE69}"/>
              </a:ext>
            </a:extLst>
          </p:cNvPr>
          <p:cNvSpPr/>
          <p:nvPr/>
        </p:nvSpPr>
        <p:spPr>
          <a:xfrm>
            <a:off x="939123" y="3230083"/>
            <a:ext cx="7622171" cy="447794"/>
          </a:xfrm>
          <a:prstGeom prst="rect">
            <a:avLst/>
          </a:prstGeom>
          <a:noFill/>
          <a:ln w="57150">
            <a:solidFill>
              <a:srgbClr val="5E2E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271C79EF-6860-C9BA-5136-B743054698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86988" y="6200325"/>
            <a:ext cx="1871849" cy="607044"/>
          </a:xfrm>
          <a:prstGeom prst="rect">
            <a:avLst/>
          </a:prstGeom>
        </p:spPr>
      </p:pic>
      <p:pic>
        <p:nvPicPr>
          <p:cNvPr id="21" name="Imagen 20" descr="Imagen que contiene Logotipo&#10;&#10;El contenido generado por IA puede ser incorrecto.">
            <a:extLst>
              <a:ext uri="{FF2B5EF4-FFF2-40B4-BE49-F238E27FC236}">
                <a16:creationId xmlns:a16="http://schemas.microsoft.com/office/drawing/2014/main" id="{BA2BFC14-03F1-DE7B-6D36-7E68CEDAA59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02" y="-30476"/>
            <a:ext cx="1096246" cy="59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431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id="{6320B271-3B39-2746-6838-31B4415FB480}"/>
              </a:ext>
            </a:extLst>
          </p:cNvPr>
          <p:cNvSpPr/>
          <p:nvPr/>
        </p:nvSpPr>
        <p:spPr>
          <a:xfrm>
            <a:off x="6905522" y="3837964"/>
            <a:ext cx="4957731" cy="1583586"/>
          </a:xfrm>
          <a:custGeom>
            <a:avLst/>
            <a:gdLst>
              <a:gd name="connsiteX0" fmla="*/ 0 w 4957731"/>
              <a:gd name="connsiteY0" fmla="*/ 0 h 1583586"/>
              <a:gd name="connsiteX1" fmla="*/ 520562 w 4957731"/>
              <a:gd name="connsiteY1" fmla="*/ 0 h 1583586"/>
              <a:gd name="connsiteX2" fmla="*/ 991546 w 4957731"/>
              <a:gd name="connsiteY2" fmla="*/ 0 h 1583586"/>
              <a:gd name="connsiteX3" fmla="*/ 1512108 w 4957731"/>
              <a:gd name="connsiteY3" fmla="*/ 0 h 1583586"/>
              <a:gd name="connsiteX4" fmla="*/ 2131824 w 4957731"/>
              <a:gd name="connsiteY4" fmla="*/ 0 h 1583586"/>
              <a:gd name="connsiteX5" fmla="*/ 2701963 w 4957731"/>
              <a:gd name="connsiteY5" fmla="*/ 0 h 1583586"/>
              <a:gd name="connsiteX6" fmla="*/ 3172948 w 4957731"/>
              <a:gd name="connsiteY6" fmla="*/ 0 h 1583586"/>
              <a:gd name="connsiteX7" fmla="*/ 3743087 w 4957731"/>
              <a:gd name="connsiteY7" fmla="*/ 0 h 1583586"/>
              <a:gd name="connsiteX8" fmla="*/ 4313226 w 4957731"/>
              <a:gd name="connsiteY8" fmla="*/ 0 h 1583586"/>
              <a:gd name="connsiteX9" fmla="*/ 4957731 w 4957731"/>
              <a:gd name="connsiteY9" fmla="*/ 0 h 1583586"/>
              <a:gd name="connsiteX10" fmla="*/ 4957731 w 4957731"/>
              <a:gd name="connsiteY10" fmla="*/ 496190 h 1583586"/>
              <a:gd name="connsiteX11" fmla="*/ 4957731 w 4957731"/>
              <a:gd name="connsiteY11" fmla="*/ 992381 h 1583586"/>
              <a:gd name="connsiteX12" fmla="*/ 4957731 w 4957731"/>
              <a:gd name="connsiteY12" fmla="*/ 1583586 h 1583586"/>
              <a:gd name="connsiteX13" fmla="*/ 4486747 w 4957731"/>
              <a:gd name="connsiteY13" fmla="*/ 1583586 h 1583586"/>
              <a:gd name="connsiteX14" fmla="*/ 3867030 w 4957731"/>
              <a:gd name="connsiteY14" fmla="*/ 1583586 h 1583586"/>
              <a:gd name="connsiteX15" fmla="*/ 3396046 w 4957731"/>
              <a:gd name="connsiteY15" fmla="*/ 1583586 h 1583586"/>
              <a:gd name="connsiteX16" fmla="*/ 2825907 w 4957731"/>
              <a:gd name="connsiteY16" fmla="*/ 1583586 h 1583586"/>
              <a:gd name="connsiteX17" fmla="*/ 2354922 w 4957731"/>
              <a:gd name="connsiteY17" fmla="*/ 1583586 h 1583586"/>
              <a:gd name="connsiteX18" fmla="*/ 1735206 w 4957731"/>
              <a:gd name="connsiteY18" fmla="*/ 1583586 h 1583586"/>
              <a:gd name="connsiteX19" fmla="*/ 1214644 w 4957731"/>
              <a:gd name="connsiteY19" fmla="*/ 1583586 h 1583586"/>
              <a:gd name="connsiteX20" fmla="*/ 743660 w 4957731"/>
              <a:gd name="connsiteY20" fmla="*/ 1583586 h 1583586"/>
              <a:gd name="connsiteX21" fmla="*/ 0 w 4957731"/>
              <a:gd name="connsiteY21" fmla="*/ 1583586 h 1583586"/>
              <a:gd name="connsiteX22" fmla="*/ 0 w 4957731"/>
              <a:gd name="connsiteY22" fmla="*/ 1087396 h 1583586"/>
              <a:gd name="connsiteX23" fmla="*/ 0 w 4957731"/>
              <a:gd name="connsiteY23" fmla="*/ 575370 h 1583586"/>
              <a:gd name="connsiteX24" fmla="*/ 0 w 4957731"/>
              <a:gd name="connsiteY24" fmla="*/ 0 h 1583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957731" h="1583586" fill="none" extrusionOk="0">
                <a:moveTo>
                  <a:pt x="0" y="0"/>
                </a:moveTo>
                <a:cubicBezTo>
                  <a:pt x="119084" y="-10268"/>
                  <a:pt x="408879" y="9254"/>
                  <a:pt x="520562" y="0"/>
                </a:cubicBezTo>
                <a:cubicBezTo>
                  <a:pt x="632245" y="-9254"/>
                  <a:pt x="767444" y="-8070"/>
                  <a:pt x="991546" y="0"/>
                </a:cubicBezTo>
                <a:cubicBezTo>
                  <a:pt x="1215648" y="8070"/>
                  <a:pt x="1338730" y="-11176"/>
                  <a:pt x="1512108" y="0"/>
                </a:cubicBezTo>
                <a:cubicBezTo>
                  <a:pt x="1685486" y="11176"/>
                  <a:pt x="1972014" y="24257"/>
                  <a:pt x="2131824" y="0"/>
                </a:cubicBezTo>
                <a:cubicBezTo>
                  <a:pt x="2291634" y="-24257"/>
                  <a:pt x="2582108" y="-4601"/>
                  <a:pt x="2701963" y="0"/>
                </a:cubicBezTo>
                <a:cubicBezTo>
                  <a:pt x="2821818" y="4601"/>
                  <a:pt x="2954641" y="6336"/>
                  <a:pt x="3172948" y="0"/>
                </a:cubicBezTo>
                <a:cubicBezTo>
                  <a:pt x="3391255" y="-6336"/>
                  <a:pt x="3500309" y="-26294"/>
                  <a:pt x="3743087" y="0"/>
                </a:cubicBezTo>
                <a:cubicBezTo>
                  <a:pt x="3985865" y="26294"/>
                  <a:pt x="4171101" y="15843"/>
                  <a:pt x="4313226" y="0"/>
                </a:cubicBezTo>
                <a:cubicBezTo>
                  <a:pt x="4455351" y="-15843"/>
                  <a:pt x="4822601" y="-2780"/>
                  <a:pt x="4957731" y="0"/>
                </a:cubicBezTo>
                <a:cubicBezTo>
                  <a:pt x="4950837" y="138446"/>
                  <a:pt x="4971456" y="332534"/>
                  <a:pt x="4957731" y="496190"/>
                </a:cubicBezTo>
                <a:cubicBezTo>
                  <a:pt x="4944007" y="659846"/>
                  <a:pt x="4962909" y="871657"/>
                  <a:pt x="4957731" y="992381"/>
                </a:cubicBezTo>
                <a:cubicBezTo>
                  <a:pt x="4952553" y="1113105"/>
                  <a:pt x="4982857" y="1450685"/>
                  <a:pt x="4957731" y="1583586"/>
                </a:cubicBezTo>
                <a:cubicBezTo>
                  <a:pt x="4746718" y="1598540"/>
                  <a:pt x="4653081" y="1582021"/>
                  <a:pt x="4486747" y="1583586"/>
                </a:cubicBezTo>
                <a:cubicBezTo>
                  <a:pt x="4320413" y="1585151"/>
                  <a:pt x="3997155" y="1607889"/>
                  <a:pt x="3867030" y="1583586"/>
                </a:cubicBezTo>
                <a:cubicBezTo>
                  <a:pt x="3736905" y="1559283"/>
                  <a:pt x="3540746" y="1563989"/>
                  <a:pt x="3396046" y="1583586"/>
                </a:cubicBezTo>
                <a:cubicBezTo>
                  <a:pt x="3251346" y="1603183"/>
                  <a:pt x="3002623" y="1606283"/>
                  <a:pt x="2825907" y="1583586"/>
                </a:cubicBezTo>
                <a:cubicBezTo>
                  <a:pt x="2649191" y="1560889"/>
                  <a:pt x="2457186" y="1561221"/>
                  <a:pt x="2354922" y="1583586"/>
                </a:cubicBezTo>
                <a:cubicBezTo>
                  <a:pt x="2252658" y="1605951"/>
                  <a:pt x="1918630" y="1567291"/>
                  <a:pt x="1735206" y="1583586"/>
                </a:cubicBezTo>
                <a:cubicBezTo>
                  <a:pt x="1551782" y="1599881"/>
                  <a:pt x="1372123" y="1582381"/>
                  <a:pt x="1214644" y="1583586"/>
                </a:cubicBezTo>
                <a:cubicBezTo>
                  <a:pt x="1057165" y="1584791"/>
                  <a:pt x="877762" y="1578614"/>
                  <a:pt x="743660" y="1583586"/>
                </a:cubicBezTo>
                <a:cubicBezTo>
                  <a:pt x="609558" y="1588558"/>
                  <a:pt x="211096" y="1595180"/>
                  <a:pt x="0" y="1583586"/>
                </a:cubicBezTo>
                <a:cubicBezTo>
                  <a:pt x="-16371" y="1415572"/>
                  <a:pt x="-19811" y="1314972"/>
                  <a:pt x="0" y="1087396"/>
                </a:cubicBezTo>
                <a:cubicBezTo>
                  <a:pt x="19811" y="859820"/>
                  <a:pt x="-12996" y="714716"/>
                  <a:pt x="0" y="575370"/>
                </a:cubicBezTo>
                <a:cubicBezTo>
                  <a:pt x="12996" y="436024"/>
                  <a:pt x="10954" y="261653"/>
                  <a:pt x="0" y="0"/>
                </a:cubicBezTo>
                <a:close/>
              </a:path>
              <a:path w="4957731" h="1583586" stroke="0" extrusionOk="0">
                <a:moveTo>
                  <a:pt x="0" y="0"/>
                </a:moveTo>
                <a:cubicBezTo>
                  <a:pt x="149271" y="31"/>
                  <a:pt x="300679" y="-17594"/>
                  <a:pt x="520562" y="0"/>
                </a:cubicBezTo>
                <a:cubicBezTo>
                  <a:pt x="740445" y="17594"/>
                  <a:pt x="967690" y="-21422"/>
                  <a:pt x="1090701" y="0"/>
                </a:cubicBezTo>
                <a:cubicBezTo>
                  <a:pt x="1213712" y="21422"/>
                  <a:pt x="1522544" y="9288"/>
                  <a:pt x="1660840" y="0"/>
                </a:cubicBezTo>
                <a:cubicBezTo>
                  <a:pt x="1799136" y="-9288"/>
                  <a:pt x="1978840" y="16699"/>
                  <a:pt x="2280556" y="0"/>
                </a:cubicBezTo>
                <a:cubicBezTo>
                  <a:pt x="2582272" y="-16699"/>
                  <a:pt x="2752538" y="-5815"/>
                  <a:pt x="2949850" y="0"/>
                </a:cubicBezTo>
                <a:cubicBezTo>
                  <a:pt x="3147162" y="5815"/>
                  <a:pt x="3328280" y="-9620"/>
                  <a:pt x="3569566" y="0"/>
                </a:cubicBezTo>
                <a:cubicBezTo>
                  <a:pt x="3810852" y="9620"/>
                  <a:pt x="3827822" y="2463"/>
                  <a:pt x="4040551" y="0"/>
                </a:cubicBezTo>
                <a:cubicBezTo>
                  <a:pt x="4253280" y="-2463"/>
                  <a:pt x="4629216" y="-2576"/>
                  <a:pt x="4957731" y="0"/>
                </a:cubicBezTo>
                <a:cubicBezTo>
                  <a:pt x="4957107" y="152559"/>
                  <a:pt x="4970894" y="397525"/>
                  <a:pt x="4957731" y="512026"/>
                </a:cubicBezTo>
                <a:cubicBezTo>
                  <a:pt x="4944568" y="626527"/>
                  <a:pt x="4942282" y="813745"/>
                  <a:pt x="4957731" y="1071560"/>
                </a:cubicBezTo>
                <a:cubicBezTo>
                  <a:pt x="4973180" y="1329375"/>
                  <a:pt x="4974117" y="1466971"/>
                  <a:pt x="4957731" y="1583586"/>
                </a:cubicBezTo>
                <a:cubicBezTo>
                  <a:pt x="4773737" y="1568309"/>
                  <a:pt x="4631534" y="1583306"/>
                  <a:pt x="4486747" y="1583586"/>
                </a:cubicBezTo>
                <a:cubicBezTo>
                  <a:pt x="4341960" y="1583866"/>
                  <a:pt x="3982088" y="1578698"/>
                  <a:pt x="3817453" y="1583586"/>
                </a:cubicBezTo>
                <a:cubicBezTo>
                  <a:pt x="3652818" y="1588474"/>
                  <a:pt x="3357004" y="1555195"/>
                  <a:pt x="3098582" y="1583586"/>
                </a:cubicBezTo>
                <a:cubicBezTo>
                  <a:pt x="2840160" y="1611977"/>
                  <a:pt x="2697585" y="1551679"/>
                  <a:pt x="2429288" y="1583586"/>
                </a:cubicBezTo>
                <a:cubicBezTo>
                  <a:pt x="2160991" y="1615493"/>
                  <a:pt x="1979592" y="1572691"/>
                  <a:pt x="1859149" y="1583586"/>
                </a:cubicBezTo>
                <a:cubicBezTo>
                  <a:pt x="1738706" y="1594481"/>
                  <a:pt x="1490540" y="1576741"/>
                  <a:pt x="1189855" y="1583586"/>
                </a:cubicBezTo>
                <a:cubicBezTo>
                  <a:pt x="889170" y="1590431"/>
                  <a:pt x="897276" y="1572948"/>
                  <a:pt x="619716" y="1583586"/>
                </a:cubicBezTo>
                <a:cubicBezTo>
                  <a:pt x="342156" y="1594224"/>
                  <a:pt x="231232" y="1556697"/>
                  <a:pt x="0" y="1583586"/>
                </a:cubicBezTo>
                <a:cubicBezTo>
                  <a:pt x="-22657" y="1418412"/>
                  <a:pt x="10217" y="1171822"/>
                  <a:pt x="0" y="1055724"/>
                </a:cubicBezTo>
                <a:cubicBezTo>
                  <a:pt x="-10217" y="939626"/>
                  <a:pt x="-4395" y="678245"/>
                  <a:pt x="0" y="512026"/>
                </a:cubicBezTo>
                <a:cubicBezTo>
                  <a:pt x="4395" y="345807"/>
                  <a:pt x="-20799" y="236491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solidFill>
              <a:srgbClr val="AB43DD"/>
            </a:solidFill>
            <a:extLst>
              <a:ext uri="{C807C97D-BFC1-408E-A445-0C87EB9F89A2}">
                <ask:lineSketchStyleProps xmlns:ask="http://schemas.microsoft.com/office/drawing/2018/sketchyshapes" sd="29999198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C0BFF90-7BE7-3A64-7293-82074B0AAF90}"/>
              </a:ext>
            </a:extLst>
          </p:cNvPr>
          <p:cNvSpPr txBox="1"/>
          <p:nvPr/>
        </p:nvSpPr>
        <p:spPr>
          <a:xfrm>
            <a:off x="2651627" y="699070"/>
            <a:ext cx="3641387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ES"/>
            </a:defPPr>
            <a:lvl1pPr>
              <a:defRPr sz="2400" b="1">
                <a:solidFill>
                  <a:schemeClr val="accent5"/>
                </a:solidFill>
                <a:latin typeface="Candara" panose="020E0502030303020204" pitchFamily="34" charset="0"/>
              </a:defRPr>
            </a:lvl1pPr>
          </a:lstStyle>
          <a:p>
            <a:pPr algn="r"/>
            <a:r>
              <a:rPr lang="es-ES" dirty="0"/>
              <a:t>Nivel de </a:t>
            </a:r>
          </a:p>
          <a:p>
            <a:pPr algn="r"/>
            <a:r>
              <a:rPr lang="es-ES" dirty="0">
                <a:solidFill>
                  <a:schemeClr val="bg1"/>
                </a:solidFill>
                <a:highlight>
                  <a:srgbClr val="A02B93"/>
                </a:highlight>
              </a:rPr>
              <a:t>ESPIRITUALIDAD</a:t>
            </a: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93014F57-6D64-014F-4A46-A994ECA930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3014" y="38769"/>
            <a:ext cx="5898986" cy="2178501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469B7D88-7854-A64E-02DA-8A69DA58CD8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478" b="7607"/>
          <a:stretch/>
        </p:blipFill>
        <p:spPr>
          <a:xfrm>
            <a:off x="-181481" y="-41766"/>
            <a:ext cx="4796973" cy="11176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121937A5-6FCA-220B-E216-6B6153A7FC3B}"/>
              </a:ext>
            </a:extLst>
          </p:cNvPr>
          <p:cNvSpPr txBox="1"/>
          <p:nvPr/>
        </p:nvSpPr>
        <p:spPr>
          <a:xfrm>
            <a:off x="359006" y="175587"/>
            <a:ext cx="4204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>
                <a:solidFill>
                  <a:schemeClr val="bg1"/>
                </a:solidFill>
                <a:latin typeface="DK Jalebi" panose="02000000000000000000" pitchFamily="2" charset="77"/>
              </a:rPr>
              <a:t>Visión espiritual</a:t>
            </a:r>
            <a:endParaRPr lang="es-CO" sz="3600" dirty="0">
              <a:solidFill>
                <a:schemeClr val="bg1"/>
              </a:solidFill>
              <a:latin typeface="DK Jalebi" panose="02000000000000000000" pitchFamily="2" charset="77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75A6EFC-E9F9-0DEF-CA21-657248F19E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265" y="2190893"/>
            <a:ext cx="6587871" cy="3807668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417B5A89-9B79-23CD-37B4-1964C2915923}"/>
              </a:ext>
            </a:extLst>
          </p:cNvPr>
          <p:cNvSpPr/>
          <p:nvPr/>
        </p:nvSpPr>
        <p:spPr>
          <a:xfrm>
            <a:off x="6664597" y="3964869"/>
            <a:ext cx="50864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5E2EFF"/>
                </a:highlight>
                <a:latin typeface="Candara" panose="020E0502030303020204" pitchFamily="34" charset="0"/>
              </a:rPr>
              <a:t>72% se manifiestan creyentes</a:t>
            </a:r>
            <a:endParaRPr lang="es-CO" noProof="1">
              <a:latin typeface="Candara" panose="020E0502030303020204" pitchFamily="34" charset="0"/>
              <a:sym typeface="Wingdings" panose="05000000000000000000" pitchFamily="2" charset="2"/>
            </a:endParaRPr>
          </a:p>
          <a:p>
            <a:pPr algn="ctr"/>
            <a:endParaRPr lang="es-CO" noProof="1">
              <a:latin typeface="Candara" panose="020E0502030303020204" pitchFamily="34" charset="0"/>
              <a:sym typeface="Wingdings" panose="05000000000000000000" pitchFamily="2" charset="2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D75D428E-4F12-7C65-73C2-33575E593FD2}"/>
              </a:ext>
            </a:extLst>
          </p:cNvPr>
          <p:cNvSpPr/>
          <p:nvPr/>
        </p:nvSpPr>
        <p:spPr>
          <a:xfrm>
            <a:off x="2313690" y="6257212"/>
            <a:ext cx="728068" cy="492443"/>
          </a:xfrm>
          <a:prstGeom prst="rect">
            <a:avLst/>
          </a:prstGeom>
          <a:ln w="38100">
            <a:solidFill>
              <a:srgbClr val="DD22B2"/>
            </a:solidFill>
          </a:ln>
        </p:spPr>
        <p:txBody>
          <a:bodyPr wrap="square">
            <a:spAutoFit/>
          </a:bodyPr>
          <a:lstStyle/>
          <a:p>
            <a:r>
              <a:rPr lang="es-CO" sz="2600" b="1" noProof="1">
                <a:latin typeface="Candara" panose="020E0502030303020204" pitchFamily="34" charset="0"/>
              </a:rPr>
              <a:t>28%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74FFCA35-5F6D-FF00-4616-1242EF509257}"/>
              </a:ext>
            </a:extLst>
          </p:cNvPr>
          <p:cNvSpPr/>
          <p:nvPr/>
        </p:nvSpPr>
        <p:spPr>
          <a:xfrm>
            <a:off x="217264" y="4778187"/>
            <a:ext cx="1555587" cy="1220373"/>
          </a:xfrm>
          <a:prstGeom prst="rect">
            <a:avLst/>
          </a:prstGeom>
          <a:noFill/>
          <a:ln w="57150">
            <a:solidFill>
              <a:srgbClr val="DD22B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20E1337B-D644-9BD9-CDC9-31F027AFE9FC}"/>
              </a:ext>
            </a:extLst>
          </p:cNvPr>
          <p:cNvSpPr/>
          <p:nvPr/>
        </p:nvSpPr>
        <p:spPr>
          <a:xfrm>
            <a:off x="2868707" y="5065059"/>
            <a:ext cx="2796988" cy="407216"/>
          </a:xfrm>
          <a:prstGeom prst="rect">
            <a:avLst/>
          </a:prstGeom>
          <a:noFill/>
          <a:ln w="57150">
            <a:solidFill>
              <a:srgbClr val="DD22B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86BE2A25-2F7F-1941-2394-401AEC3DE7C6}"/>
              </a:ext>
            </a:extLst>
          </p:cNvPr>
          <p:cNvCxnSpPr>
            <a:cxnSpLocks/>
            <a:endCxn id="9" idx="0"/>
          </p:cNvCxnSpPr>
          <p:nvPr/>
        </p:nvCxnSpPr>
        <p:spPr>
          <a:xfrm>
            <a:off x="1772851" y="5952570"/>
            <a:ext cx="904873" cy="304642"/>
          </a:xfrm>
          <a:prstGeom prst="line">
            <a:avLst/>
          </a:prstGeom>
          <a:ln>
            <a:solidFill>
              <a:srgbClr val="DD22B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B749F0D0-3746-186E-70DC-E2511AF78B3D}"/>
              </a:ext>
            </a:extLst>
          </p:cNvPr>
          <p:cNvCxnSpPr>
            <a:cxnSpLocks/>
            <a:endCxn id="9" idx="0"/>
          </p:cNvCxnSpPr>
          <p:nvPr/>
        </p:nvCxnSpPr>
        <p:spPr>
          <a:xfrm flipH="1">
            <a:off x="2677724" y="5549743"/>
            <a:ext cx="558535" cy="707469"/>
          </a:xfrm>
          <a:prstGeom prst="line">
            <a:avLst/>
          </a:prstGeom>
          <a:ln>
            <a:solidFill>
              <a:srgbClr val="DD22B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ángulo 21">
            <a:extLst>
              <a:ext uri="{FF2B5EF4-FFF2-40B4-BE49-F238E27FC236}">
                <a16:creationId xmlns:a16="http://schemas.microsoft.com/office/drawing/2014/main" id="{B4E55DD5-7D72-D678-16A5-CE6BD8B88B0B}"/>
              </a:ext>
            </a:extLst>
          </p:cNvPr>
          <p:cNvSpPr/>
          <p:nvPr/>
        </p:nvSpPr>
        <p:spPr>
          <a:xfrm>
            <a:off x="4500282" y="2612052"/>
            <a:ext cx="1658471" cy="407216"/>
          </a:xfrm>
          <a:prstGeom prst="rect">
            <a:avLst/>
          </a:prstGeom>
          <a:noFill/>
          <a:ln w="3175">
            <a:solidFill>
              <a:srgbClr val="DD22B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7" name="Imagen 26" descr="Dibujo animado de una persona&#10;&#10;El contenido generado por IA puede ser incorrecto.">
            <a:extLst>
              <a:ext uri="{FF2B5EF4-FFF2-40B4-BE49-F238E27FC236}">
                <a16:creationId xmlns:a16="http://schemas.microsoft.com/office/drawing/2014/main" id="{C3F97F71-F86B-82B4-E046-D008804FAD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095" y="2502426"/>
            <a:ext cx="1460076" cy="1460076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22D3296C-970E-C7E1-37D1-5593FB01A9FA}"/>
              </a:ext>
            </a:extLst>
          </p:cNvPr>
          <p:cNvSpPr/>
          <p:nvPr/>
        </p:nvSpPr>
        <p:spPr>
          <a:xfrm>
            <a:off x="6905523" y="4651708"/>
            <a:ext cx="48573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b="1" noProof="1">
                <a:solidFill>
                  <a:srgbClr val="5E2EFF"/>
                </a:solidFill>
                <a:latin typeface="Candara" panose="020E0502030303020204" pitchFamily="34" charset="0"/>
              </a:rPr>
              <a:t>28% con patrones espirituales más cambiantes </a:t>
            </a:r>
            <a:r>
              <a:rPr lang="es-CO" noProof="1">
                <a:latin typeface="Candara" panose="020E0502030303020204" pitchFamily="34" charset="0"/>
              </a:rPr>
              <a:t>o desvinculados de la institución religiosa</a:t>
            </a:r>
            <a:endParaRPr lang="es-CO" b="1" noProof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5E2EFF"/>
              </a:highlight>
              <a:latin typeface="Candara" panose="020E0502030303020204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31E4742-3B57-052C-4AC0-F16412A6EA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86988" y="6200325"/>
            <a:ext cx="1871849" cy="607044"/>
          </a:xfrm>
          <a:prstGeom prst="rect">
            <a:avLst/>
          </a:prstGeom>
        </p:spPr>
      </p:pic>
      <p:pic>
        <p:nvPicPr>
          <p:cNvPr id="11" name="Imagen 10" descr="Imagen que contiene Logotipo&#10;&#10;El contenido generado por IA puede ser incorrecto.">
            <a:extLst>
              <a:ext uri="{FF2B5EF4-FFF2-40B4-BE49-F238E27FC236}">
                <a16:creationId xmlns:a16="http://schemas.microsoft.com/office/drawing/2014/main" id="{FEFD1E33-490A-8F38-B301-888374B9A1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6241" y="6200325"/>
            <a:ext cx="1096246" cy="59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3344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AB0CF2-2092-A814-58C9-84292FD3DD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EC1C5501-0FB2-68AD-108E-E8935E9D87BF}"/>
              </a:ext>
            </a:extLst>
          </p:cNvPr>
          <p:cNvSpPr/>
          <p:nvPr/>
        </p:nvSpPr>
        <p:spPr>
          <a:xfrm>
            <a:off x="7656906" y="5535440"/>
            <a:ext cx="3598310" cy="727948"/>
          </a:xfrm>
          <a:custGeom>
            <a:avLst/>
            <a:gdLst>
              <a:gd name="connsiteX0" fmla="*/ 0 w 3598310"/>
              <a:gd name="connsiteY0" fmla="*/ 0 h 727948"/>
              <a:gd name="connsiteX1" fmla="*/ 563735 w 3598310"/>
              <a:gd name="connsiteY1" fmla="*/ 0 h 727948"/>
              <a:gd name="connsiteX2" fmla="*/ 1091487 w 3598310"/>
              <a:gd name="connsiteY2" fmla="*/ 0 h 727948"/>
              <a:gd name="connsiteX3" fmla="*/ 1727189 w 3598310"/>
              <a:gd name="connsiteY3" fmla="*/ 0 h 727948"/>
              <a:gd name="connsiteX4" fmla="*/ 2290924 w 3598310"/>
              <a:gd name="connsiteY4" fmla="*/ 0 h 727948"/>
              <a:gd name="connsiteX5" fmla="*/ 2890642 w 3598310"/>
              <a:gd name="connsiteY5" fmla="*/ 0 h 727948"/>
              <a:gd name="connsiteX6" fmla="*/ 3598310 w 3598310"/>
              <a:gd name="connsiteY6" fmla="*/ 0 h 727948"/>
              <a:gd name="connsiteX7" fmla="*/ 3598310 w 3598310"/>
              <a:gd name="connsiteY7" fmla="*/ 356695 h 727948"/>
              <a:gd name="connsiteX8" fmla="*/ 3598310 w 3598310"/>
              <a:gd name="connsiteY8" fmla="*/ 727948 h 727948"/>
              <a:gd name="connsiteX9" fmla="*/ 3070558 w 3598310"/>
              <a:gd name="connsiteY9" fmla="*/ 727948 h 727948"/>
              <a:gd name="connsiteX10" fmla="*/ 2470840 w 3598310"/>
              <a:gd name="connsiteY10" fmla="*/ 727948 h 727948"/>
              <a:gd name="connsiteX11" fmla="*/ 1979071 w 3598310"/>
              <a:gd name="connsiteY11" fmla="*/ 727948 h 727948"/>
              <a:gd name="connsiteX12" fmla="*/ 1487301 w 3598310"/>
              <a:gd name="connsiteY12" fmla="*/ 727948 h 727948"/>
              <a:gd name="connsiteX13" fmla="*/ 995532 w 3598310"/>
              <a:gd name="connsiteY13" fmla="*/ 727948 h 727948"/>
              <a:gd name="connsiteX14" fmla="*/ 0 w 3598310"/>
              <a:gd name="connsiteY14" fmla="*/ 727948 h 727948"/>
              <a:gd name="connsiteX15" fmla="*/ 0 w 3598310"/>
              <a:gd name="connsiteY15" fmla="*/ 371253 h 727948"/>
              <a:gd name="connsiteX16" fmla="*/ 0 w 3598310"/>
              <a:gd name="connsiteY16" fmla="*/ 0 h 727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598310" h="727948" fill="none" extrusionOk="0">
                <a:moveTo>
                  <a:pt x="0" y="0"/>
                </a:moveTo>
                <a:cubicBezTo>
                  <a:pt x="259600" y="-10504"/>
                  <a:pt x="312145" y="-25999"/>
                  <a:pt x="563735" y="0"/>
                </a:cubicBezTo>
                <a:cubicBezTo>
                  <a:pt x="815325" y="25999"/>
                  <a:pt x="872990" y="21819"/>
                  <a:pt x="1091487" y="0"/>
                </a:cubicBezTo>
                <a:cubicBezTo>
                  <a:pt x="1309984" y="-21819"/>
                  <a:pt x="1571049" y="-809"/>
                  <a:pt x="1727189" y="0"/>
                </a:cubicBezTo>
                <a:cubicBezTo>
                  <a:pt x="1883329" y="809"/>
                  <a:pt x="2111143" y="-20626"/>
                  <a:pt x="2290924" y="0"/>
                </a:cubicBezTo>
                <a:cubicBezTo>
                  <a:pt x="2470705" y="20626"/>
                  <a:pt x="2680556" y="-21052"/>
                  <a:pt x="2890642" y="0"/>
                </a:cubicBezTo>
                <a:cubicBezTo>
                  <a:pt x="3100728" y="21052"/>
                  <a:pt x="3327256" y="14834"/>
                  <a:pt x="3598310" y="0"/>
                </a:cubicBezTo>
                <a:cubicBezTo>
                  <a:pt x="3592965" y="98531"/>
                  <a:pt x="3605422" y="261595"/>
                  <a:pt x="3598310" y="356695"/>
                </a:cubicBezTo>
                <a:cubicBezTo>
                  <a:pt x="3591198" y="451795"/>
                  <a:pt x="3602819" y="641870"/>
                  <a:pt x="3598310" y="727948"/>
                </a:cubicBezTo>
                <a:cubicBezTo>
                  <a:pt x="3452947" y="708789"/>
                  <a:pt x="3283385" y="722732"/>
                  <a:pt x="3070558" y="727948"/>
                </a:cubicBezTo>
                <a:cubicBezTo>
                  <a:pt x="2857731" y="733164"/>
                  <a:pt x="2700620" y="705007"/>
                  <a:pt x="2470840" y="727948"/>
                </a:cubicBezTo>
                <a:cubicBezTo>
                  <a:pt x="2241060" y="750889"/>
                  <a:pt x="2181986" y="722229"/>
                  <a:pt x="1979071" y="727948"/>
                </a:cubicBezTo>
                <a:cubicBezTo>
                  <a:pt x="1776156" y="733667"/>
                  <a:pt x="1631979" y="713093"/>
                  <a:pt x="1487301" y="727948"/>
                </a:cubicBezTo>
                <a:cubicBezTo>
                  <a:pt x="1342623" y="742804"/>
                  <a:pt x="1181382" y="739830"/>
                  <a:pt x="995532" y="727948"/>
                </a:cubicBezTo>
                <a:cubicBezTo>
                  <a:pt x="809682" y="716066"/>
                  <a:pt x="225767" y="752809"/>
                  <a:pt x="0" y="727948"/>
                </a:cubicBezTo>
                <a:cubicBezTo>
                  <a:pt x="4528" y="612481"/>
                  <a:pt x="15096" y="447888"/>
                  <a:pt x="0" y="371253"/>
                </a:cubicBezTo>
                <a:cubicBezTo>
                  <a:pt x="-15096" y="294619"/>
                  <a:pt x="-13128" y="79512"/>
                  <a:pt x="0" y="0"/>
                </a:cubicBezTo>
                <a:close/>
              </a:path>
              <a:path w="3598310" h="727948" stroke="0" extrusionOk="0">
                <a:moveTo>
                  <a:pt x="0" y="0"/>
                </a:moveTo>
                <a:cubicBezTo>
                  <a:pt x="164253" y="-4776"/>
                  <a:pt x="292780" y="20333"/>
                  <a:pt x="527752" y="0"/>
                </a:cubicBezTo>
                <a:cubicBezTo>
                  <a:pt x="762724" y="-20333"/>
                  <a:pt x="926399" y="21547"/>
                  <a:pt x="1091487" y="0"/>
                </a:cubicBezTo>
                <a:cubicBezTo>
                  <a:pt x="1256576" y="-21547"/>
                  <a:pt x="1503009" y="-26075"/>
                  <a:pt x="1655223" y="0"/>
                </a:cubicBezTo>
                <a:cubicBezTo>
                  <a:pt x="1807437" y="26075"/>
                  <a:pt x="2050013" y="15024"/>
                  <a:pt x="2254941" y="0"/>
                </a:cubicBezTo>
                <a:cubicBezTo>
                  <a:pt x="2459869" y="-15024"/>
                  <a:pt x="2681402" y="7263"/>
                  <a:pt x="2890642" y="0"/>
                </a:cubicBezTo>
                <a:cubicBezTo>
                  <a:pt x="3099882" y="-7263"/>
                  <a:pt x="3386806" y="29251"/>
                  <a:pt x="3598310" y="0"/>
                </a:cubicBezTo>
                <a:cubicBezTo>
                  <a:pt x="3595247" y="68626"/>
                  <a:pt x="3586900" y="184418"/>
                  <a:pt x="3598310" y="342136"/>
                </a:cubicBezTo>
                <a:cubicBezTo>
                  <a:pt x="3609720" y="499854"/>
                  <a:pt x="3595102" y="556212"/>
                  <a:pt x="3598310" y="727948"/>
                </a:cubicBezTo>
                <a:cubicBezTo>
                  <a:pt x="3299024" y="724743"/>
                  <a:pt x="3265075" y="751169"/>
                  <a:pt x="2962609" y="727948"/>
                </a:cubicBezTo>
                <a:cubicBezTo>
                  <a:pt x="2660143" y="704727"/>
                  <a:pt x="2544309" y="715704"/>
                  <a:pt x="2362890" y="727948"/>
                </a:cubicBezTo>
                <a:cubicBezTo>
                  <a:pt x="2181471" y="740192"/>
                  <a:pt x="2036479" y="728458"/>
                  <a:pt x="1835138" y="727948"/>
                </a:cubicBezTo>
                <a:cubicBezTo>
                  <a:pt x="1633797" y="727438"/>
                  <a:pt x="1459906" y="739415"/>
                  <a:pt x="1343369" y="727948"/>
                </a:cubicBezTo>
                <a:cubicBezTo>
                  <a:pt x="1226832" y="716481"/>
                  <a:pt x="987602" y="730884"/>
                  <a:pt x="707668" y="727948"/>
                </a:cubicBezTo>
                <a:cubicBezTo>
                  <a:pt x="427734" y="725012"/>
                  <a:pt x="148304" y="706716"/>
                  <a:pt x="0" y="727948"/>
                </a:cubicBezTo>
                <a:cubicBezTo>
                  <a:pt x="13465" y="566395"/>
                  <a:pt x="-4733" y="481767"/>
                  <a:pt x="0" y="356695"/>
                </a:cubicBezTo>
                <a:cubicBezTo>
                  <a:pt x="4733" y="231623"/>
                  <a:pt x="14232" y="140591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solidFill>
              <a:srgbClr val="AB43DD"/>
            </a:solidFill>
            <a:extLst>
              <a:ext uri="{C807C97D-BFC1-408E-A445-0C87EB9F89A2}">
                <ask:lineSketchStyleProps xmlns:ask="http://schemas.microsoft.com/office/drawing/2018/sketchyshapes" sd="29999198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0F27675E-F1B0-1810-12BC-1347529F3B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113" y="1833506"/>
            <a:ext cx="6897646" cy="3375674"/>
          </a:xfrm>
          <a:prstGeom prst="rect">
            <a:avLst/>
          </a:prstGeom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DE4A1637-FA33-2BCD-0D8B-A1C9B497C4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0233" y="1883949"/>
            <a:ext cx="5339654" cy="2170019"/>
          </a:xfrm>
          <a:prstGeom prst="rect">
            <a:avLst/>
          </a:prstGeom>
        </p:spPr>
      </p:pic>
      <p:sp>
        <p:nvSpPr>
          <p:cNvPr id="35" name="CuadroTexto 34">
            <a:extLst>
              <a:ext uri="{FF2B5EF4-FFF2-40B4-BE49-F238E27FC236}">
                <a16:creationId xmlns:a16="http://schemas.microsoft.com/office/drawing/2014/main" id="{E2EAB160-0C02-E9E4-24B4-E3EB0ABF9E0F}"/>
              </a:ext>
            </a:extLst>
          </p:cNvPr>
          <p:cNvSpPr txBox="1"/>
          <p:nvPr/>
        </p:nvSpPr>
        <p:spPr>
          <a:xfrm>
            <a:off x="8430536" y="3243009"/>
            <a:ext cx="10332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>
              <a:defRPr sz="2800" b="1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defRPr>
            </a:lvl1pPr>
          </a:lstStyle>
          <a:p>
            <a:r>
              <a:rPr lang="es-ES" dirty="0">
                <a:solidFill>
                  <a:srgbClr val="28B9B7"/>
                </a:solidFill>
                <a:effectLst/>
              </a:rPr>
              <a:t>81,5%</a:t>
            </a:r>
          </a:p>
        </p:txBody>
      </p:sp>
      <p:pic>
        <p:nvPicPr>
          <p:cNvPr id="37" name="Gráfico 36" descr="Mano con dedo índice apuntando a la derecha con relleno sólido">
            <a:extLst>
              <a:ext uri="{FF2B5EF4-FFF2-40B4-BE49-F238E27FC236}">
                <a16:creationId xmlns:a16="http://schemas.microsoft.com/office/drawing/2014/main" id="{285040F4-9490-B56C-8468-B35A790058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200000">
            <a:off x="8720024" y="3825368"/>
            <a:ext cx="457200" cy="457200"/>
          </a:xfrm>
          <a:prstGeom prst="rect">
            <a:avLst/>
          </a:prstGeom>
        </p:spPr>
      </p:pic>
      <p:pic>
        <p:nvPicPr>
          <p:cNvPr id="38" name="Imagen 37" descr="Icono&#10;&#10;El contenido generado por IA puede ser incorrecto.">
            <a:extLst>
              <a:ext uri="{FF2B5EF4-FFF2-40B4-BE49-F238E27FC236}">
                <a16:creationId xmlns:a16="http://schemas.microsoft.com/office/drawing/2014/main" id="{14E438BA-7F85-6CD8-3F0E-CE7B1707A4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9670" y="1227958"/>
            <a:ext cx="1380217" cy="1380217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4B1B5198-CEA3-7EC7-EA74-3DC6220A0D8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9600" y="-313775"/>
            <a:ext cx="7772400" cy="1538287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D119BB40-7573-4D78-6558-3B4B50D6843F}"/>
              </a:ext>
            </a:extLst>
          </p:cNvPr>
          <p:cNvSpPr txBox="1"/>
          <p:nvPr/>
        </p:nvSpPr>
        <p:spPr>
          <a:xfrm>
            <a:off x="5425552" y="226999"/>
            <a:ext cx="609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>
                <a:solidFill>
                  <a:schemeClr val="bg1"/>
                </a:solidFill>
                <a:latin typeface="DK Jalebi" panose="02000000000000000000" pitchFamily="2" charset="77"/>
              </a:rPr>
              <a:t>Proyección futura</a:t>
            </a:r>
            <a:endParaRPr lang="es-CO" sz="2400" dirty="0">
              <a:solidFill>
                <a:schemeClr val="bg1"/>
              </a:solidFill>
              <a:latin typeface="DK Jalebi" panose="02000000000000000000" pitchFamily="2" charset="77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18F75FB0-6211-2498-BC1D-3CC9F7F03E4D}"/>
              </a:ext>
            </a:extLst>
          </p:cNvPr>
          <p:cNvSpPr/>
          <p:nvPr/>
        </p:nvSpPr>
        <p:spPr>
          <a:xfrm>
            <a:off x="1090001" y="1215118"/>
            <a:ext cx="46632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400" b="1" noProof="1">
                <a:solidFill>
                  <a:schemeClr val="accent5"/>
                </a:solidFill>
                <a:latin typeface="Candara" panose="020E0502030303020204" pitchFamily="34" charset="0"/>
              </a:rPr>
              <a:t>PREOCUPACIONES FUTURO (1/10)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09118117-A8C6-D391-FCE2-608FB9AF8FB5}"/>
              </a:ext>
            </a:extLst>
          </p:cNvPr>
          <p:cNvSpPr/>
          <p:nvPr/>
        </p:nvSpPr>
        <p:spPr>
          <a:xfrm>
            <a:off x="6970258" y="1215118"/>
            <a:ext cx="42696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400" b="1" noProof="1">
                <a:solidFill>
                  <a:schemeClr val="accent5"/>
                </a:solidFill>
                <a:latin typeface="Candara" panose="020E0502030303020204" pitchFamily="34" charset="0"/>
              </a:rPr>
              <a:t>OPTIMISMO SOBRE FUTURO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499F76CF-ADEC-A7F0-6BDE-AC177BE6EFCF}"/>
              </a:ext>
            </a:extLst>
          </p:cNvPr>
          <p:cNvSpPr/>
          <p:nvPr/>
        </p:nvSpPr>
        <p:spPr>
          <a:xfrm>
            <a:off x="-12960" y="5316902"/>
            <a:ext cx="67024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s-CO" b="1" noProof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  <a:p>
            <a:pPr algn="ctr"/>
            <a:r>
              <a:rPr lang="es-ES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5E2EFF"/>
                </a:highlight>
                <a:latin typeface="Candara" panose="020E0502030303020204" pitchFamily="34" charset="0"/>
              </a:rPr>
              <a:t>Generación en transición</a:t>
            </a:r>
            <a:r>
              <a:rPr lang="es-ES" noProof="1">
                <a:latin typeface="Candara" panose="020E0502030303020204" pitchFamily="34" charset="0"/>
              </a:rPr>
              <a:t>: </a:t>
            </a:r>
          </a:p>
          <a:p>
            <a:pPr algn="ctr"/>
            <a:r>
              <a:rPr lang="es-ES" b="1" noProof="1">
                <a:solidFill>
                  <a:srgbClr val="5E2EFF"/>
                </a:solidFill>
                <a:latin typeface="Candara" panose="020E0502030303020204" pitchFamily="34" charset="0"/>
              </a:rPr>
              <a:t>pragmática</a:t>
            </a:r>
            <a:r>
              <a:rPr lang="es-ES" noProof="1">
                <a:latin typeface="Candara" panose="020E0502030303020204" pitchFamily="34" charset="0"/>
              </a:rPr>
              <a:t> (empleo, salud) y </a:t>
            </a:r>
            <a:r>
              <a:rPr lang="es-ES" b="1" noProof="1">
                <a:solidFill>
                  <a:srgbClr val="5E2EFF"/>
                </a:solidFill>
                <a:latin typeface="Candara" panose="020E0502030303020204" pitchFamily="34" charset="0"/>
              </a:rPr>
              <a:t>fragmentada</a:t>
            </a:r>
            <a:r>
              <a:rPr lang="es-ES" noProof="1">
                <a:latin typeface="Candara" panose="020E0502030303020204" pitchFamily="34" charset="0"/>
              </a:rPr>
              <a:t> (individual vs. colectivo)</a:t>
            </a:r>
            <a:endParaRPr lang="es-CO" noProof="1">
              <a:solidFill>
                <a:srgbClr val="0000FF"/>
              </a:solidFill>
              <a:latin typeface="Candara" panose="020E0502030303020204" pitchFamily="34" charset="0"/>
            </a:endParaRPr>
          </a:p>
        </p:txBody>
      </p:sp>
      <p:pic>
        <p:nvPicPr>
          <p:cNvPr id="19" name="Imagen 18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86DA05AC-DD87-B4DB-DC6C-83095AF2AE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757" y="44467"/>
            <a:ext cx="1116790" cy="1116790"/>
          </a:xfrm>
          <a:prstGeom prst="rect">
            <a:avLst/>
          </a:prstGeom>
        </p:spPr>
      </p:pic>
      <p:sp>
        <p:nvSpPr>
          <p:cNvPr id="20" name="Rectángulo 19">
            <a:extLst>
              <a:ext uri="{FF2B5EF4-FFF2-40B4-BE49-F238E27FC236}">
                <a16:creationId xmlns:a16="http://schemas.microsoft.com/office/drawing/2014/main" id="{C9D2E6A5-5C08-D16E-1F58-8505CF29DA47}"/>
              </a:ext>
            </a:extLst>
          </p:cNvPr>
          <p:cNvSpPr/>
          <p:nvPr/>
        </p:nvSpPr>
        <p:spPr>
          <a:xfrm>
            <a:off x="6649705" y="5083169"/>
            <a:ext cx="55422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noProof="1">
                <a:latin typeface="Candara" panose="020E0502030303020204" pitchFamily="34" charset="0"/>
              </a:rPr>
              <a:t>Perciben que </a:t>
            </a:r>
            <a:r>
              <a:rPr lang="es-CO" b="1" noProof="1">
                <a:solidFill>
                  <a:srgbClr val="5E2EFF"/>
                </a:solidFill>
                <a:latin typeface="Candara" panose="020E0502030303020204" pitchFamily="34" charset="0"/>
              </a:rPr>
              <a:t>superarán</a:t>
            </a:r>
            <a:r>
              <a:rPr lang="es-CO" noProof="1">
                <a:latin typeface="Candara" panose="020E0502030303020204" pitchFamily="34" charset="0"/>
              </a:rPr>
              <a:t> con solvencia estas dificultades</a:t>
            </a:r>
          </a:p>
          <a:p>
            <a:pPr algn="ctr"/>
            <a:endParaRPr lang="es-CO" noProof="1">
              <a:latin typeface="Candara" panose="020E0502030303020204" pitchFamily="34" charset="0"/>
            </a:endParaRPr>
          </a:p>
          <a:p>
            <a:pPr algn="ctr"/>
            <a:r>
              <a:rPr lang="es-CO" b="1" noProof="1">
                <a:solidFill>
                  <a:srgbClr val="5E2EFF"/>
                </a:solidFill>
                <a:latin typeface="Candara" panose="020E0502030303020204" pitchFamily="34" charset="0"/>
              </a:rPr>
              <a:t>8 de cada 10 estudiantes </a:t>
            </a:r>
          </a:p>
          <a:p>
            <a:pPr algn="ctr"/>
            <a:r>
              <a:rPr lang="es-CO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5E2EFF"/>
                </a:highlight>
                <a:latin typeface="Candara" panose="020E0502030303020204" pitchFamily="34" charset="0"/>
              </a:rPr>
              <a:t>son optimistas respecto a su futuro</a:t>
            </a:r>
          </a:p>
        </p:txBody>
      </p:sp>
      <p:sp>
        <p:nvSpPr>
          <p:cNvPr id="21" name="Flecha: hacia abajo 20">
            <a:extLst>
              <a:ext uri="{FF2B5EF4-FFF2-40B4-BE49-F238E27FC236}">
                <a16:creationId xmlns:a16="http://schemas.microsoft.com/office/drawing/2014/main" id="{A5D03274-52C4-574E-30A5-91A157F8D21F}"/>
              </a:ext>
            </a:extLst>
          </p:cNvPr>
          <p:cNvSpPr/>
          <p:nvPr/>
        </p:nvSpPr>
        <p:spPr>
          <a:xfrm rot="16200000">
            <a:off x="6825350" y="5595902"/>
            <a:ext cx="640616" cy="883558"/>
          </a:xfrm>
          <a:prstGeom prst="downArrow">
            <a:avLst>
              <a:gd name="adj1" fmla="val 50000"/>
              <a:gd name="adj2" fmla="val 45660"/>
            </a:avLst>
          </a:prstGeom>
          <a:solidFill>
            <a:srgbClr val="00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C4A4568-1C71-3B41-AB3D-9D7E101C799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6416" y="-43527"/>
            <a:ext cx="1074378" cy="112975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60E76F4-22DF-FDA8-060A-433E557483D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86988" y="6200325"/>
            <a:ext cx="1871849" cy="607044"/>
          </a:xfrm>
          <a:prstGeom prst="rect">
            <a:avLst/>
          </a:prstGeom>
        </p:spPr>
      </p:pic>
      <p:pic>
        <p:nvPicPr>
          <p:cNvPr id="9" name="Imagen 8" descr="Imagen que contiene Logotipo&#10;&#10;El contenido generado por IA puede ser incorrecto.">
            <a:extLst>
              <a:ext uri="{FF2B5EF4-FFF2-40B4-BE49-F238E27FC236}">
                <a16:creationId xmlns:a16="http://schemas.microsoft.com/office/drawing/2014/main" id="{1F9F37A3-6E87-68AD-0844-E268267EC84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445" y="-43376"/>
            <a:ext cx="1096246" cy="59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7483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AE4E915-516A-8B82-8882-3D434B6594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9">
            <a:extLst>
              <a:ext uri="{FF2B5EF4-FFF2-40B4-BE49-F238E27FC236}">
                <a16:creationId xmlns:a16="http://schemas.microsoft.com/office/drawing/2014/main" id="{F93E0B60-0204-4F9C-8CD5-C9BD373E1A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BFA0782-E4B3-4AE1-904C-106813760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935182"/>
            <a:ext cx="5401996" cy="5922819"/>
            <a:chOff x="0" y="935182"/>
            <a:chExt cx="5401996" cy="5922819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67B6173-F03D-4643-AF45-C8A3A034C4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1062000"/>
              <a:ext cx="5086251" cy="5796001"/>
            </a:xfrm>
            <a:custGeom>
              <a:avLst/>
              <a:gdLst>
                <a:gd name="connsiteX0" fmla="*/ 0 w 5086251"/>
                <a:gd name="connsiteY0" fmla="*/ 5336479 h 5796001"/>
                <a:gd name="connsiteX1" fmla="*/ 21826 w 5086251"/>
                <a:gd name="connsiteY1" fmla="*/ 5354914 h 5796001"/>
                <a:gd name="connsiteX2" fmla="*/ 568136 w 5086251"/>
                <a:gd name="connsiteY2" fmla="*/ 5687263 h 5796001"/>
                <a:gd name="connsiteX3" fmla="*/ 842562 w 5086251"/>
                <a:gd name="connsiteY3" fmla="*/ 5795316 h 5796001"/>
                <a:gd name="connsiteX4" fmla="*/ 845065 w 5086251"/>
                <a:gd name="connsiteY4" fmla="*/ 5796001 h 5796001"/>
                <a:gd name="connsiteX5" fmla="*/ 0 w 5086251"/>
                <a:gd name="connsiteY5" fmla="*/ 5796001 h 5796001"/>
                <a:gd name="connsiteX6" fmla="*/ 1713788 w 5086251"/>
                <a:gd name="connsiteY6" fmla="*/ 0 h 5796001"/>
                <a:gd name="connsiteX7" fmla="*/ 4987768 w 5086251"/>
                <a:gd name="connsiteY7" fmla="*/ 3991800 h 5796001"/>
                <a:gd name="connsiteX8" fmla="*/ 3684917 w 5086251"/>
                <a:gd name="connsiteY8" fmla="*/ 5224588 h 5796001"/>
                <a:gd name="connsiteX9" fmla="*/ 3215359 w 5086251"/>
                <a:gd name="connsiteY9" fmla="*/ 5711437 h 5796001"/>
                <a:gd name="connsiteX10" fmla="*/ 3131325 w 5086251"/>
                <a:gd name="connsiteY10" fmla="*/ 5796001 h 5796001"/>
                <a:gd name="connsiteX11" fmla="*/ 2222574 w 5086251"/>
                <a:gd name="connsiteY11" fmla="*/ 5796001 h 5796001"/>
                <a:gd name="connsiteX12" fmla="*/ 2310547 w 5086251"/>
                <a:gd name="connsiteY12" fmla="*/ 5743977 h 5796001"/>
                <a:gd name="connsiteX13" fmla="*/ 2936733 w 5086251"/>
                <a:gd name="connsiteY13" fmla="*/ 5161414 h 5796001"/>
                <a:gd name="connsiteX14" fmla="*/ 3263051 w 5086251"/>
                <a:gd name="connsiteY14" fmla="*/ 4825264 h 5796001"/>
                <a:gd name="connsiteX15" fmla="*/ 4024832 w 5086251"/>
                <a:gd name="connsiteY15" fmla="*/ 4296541 h 5796001"/>
                <a:gd name="connsiteX16" fmla="*/ 4270688 w 5086251"/>
                <a:gd name="connsiteY16" fmla="*/ 4145428 h 5796001"/>
                <a:gd name="connsiteX17" fmla="*/ 4418202 w 5086251"/>
                <a:gd name="connsiteY17" fmla="*/ 3838352 h 5796001"/>
                <a:gd name="connsiteX18" fmla="*/ 4426769 w 5086251"/>
                <a:gd name="connsiteY18" fmla="*/ 2771754 h 5796001"/>
                <a:gd name="connsiteX19" fmla="*/ 3911962 w 5086251"/>
                <a:gd name="connsiteY19" fmla="*/ 1761151 h 5796001"/>
                <a:gd name="connsiteX20" fmla="*/ 2878996 w 5086251"/>
                <a:gd name="connsiteY20" fmla="*/ 891074 h 5796001"/>
                <a:gd name="connsiteX21" fmla="*/ 1713788 w 5086251"/>
                <a:gd name="connsiteY21" fmla="*/ 569643 h 5796001"/>
                <a:gd name="connsiteX22" fmla="*/ 178318 w 5086251"/>
                <a:gd name="connsiteY22" fmla="*/ 1035168 h 5796001"/>
                <a:gd name="connsiteX23" fmla="*/ 0 w 5086251"/>
                <a:gd name="connsiteY23" fmla="*/ 1166764 h 5796001"/>
                <a:gd name="connsiteX24" fmla="*/ 0 w 5086251"/>
                <a:gd name="connsiteY24" fmla="*/ 470600 h 5796001"/>
                <a:gd name="connsiteX25" fmla="*/ 57412 w 5086251"/>
                <a:gd name="connsiteY25" fmla="*/ 434140 h 5796001"/>
                <a:gd name="connsiteX26" fmla="*/ 1713788 w 5086251"/>
                <a:gd name="connsiteY26" fmla="*/ 0 h 5796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086251" h="5796001">
                  <a:moveTo>
                    <a:pt x="0" y="5336479"/>
                  </a:moveTo>
                  <a:lnTo>
                    <a:pt x="21826" y="5354914"/>
                  </a:lnTo>
                  <a:cubicBezTo>
                    <a:pt x="190493" y="5486545"/>
                    <a:pt x="374629" y="5598829"/>
                    <a:pt x="568136" y="5687263"/>
                  </a:cubicBezTo>
                  <a:cubicBezTo>
                    <a:pt x="658050" y="5728362"/>
                    <a:pt x="749583" y="5764391"/>
                    <a:pt x="842562" y="5795316"/>
                  </a:cubicBezTo>
                  <a:lnTo>
                    <a:pt x="845065" y="5796001"/>
                  </a:lnTo>
                  <a:lnTo>
                    <a:pt x="0" y="5796001"/>
                  </a:lnTo>
                  <a:close/>
                  <a:moveTo>
                    <a:pt x="1713788" y="0"/>
                  </a:moveTo>
                  <a:cubicBezTo>
                    <a:pt x="3545413" y="0"/>
                    <a:pt x="5557891" y="2025871"/>
                    <a:pt x="4987768" y="3991800"/>
                  </a:cubicBezTo>
                  <a:cubicBezTo>
                    <a:pt x="4737256" y="4855774"/>
                    <a:pt x="4285030" y="4636101"/>
                    <a:pt x="3684917" y="5224588"/>
                  </a:cubicBezTo>
                  <a:cubicBezTo>
                    <a:pt x="3521758" y="5384631"/>
                    <a:pt x="3369286" y="5552220"/>
                    <a:pt x="3215359" y="5711437"/>
                  </a:cubicBezTo>
                  <a:lnTo>
                    <a:pt x="3131325" y="5796001"/>
                  </a:lnTo>
                  <a:lnTo>
                    <a:pt x="2222574" y="5796001"/>
                  </a:lnTo>
                  <a:lnTo>
                    <a:pt x="2310547" y="5743977"/>
                  </a:lnTo>
                  <a:cubicBezTo>
                    <a:pt x="2520268" y="5601656"/>
                    <a:pt x="2722540" y="5387726"/>
                    <a:pt x="2936733" y="5161414"/>
                  </a:cubicBezTo>
                  <a:cubicBezTo>
                    <a:pt x="3040664" y="5051578"/>
                    <a:pt x="3148133" y="4937972"/>
                    <a:pt x="3263051" y="4825264"/>
                  </a:cubicBezTo>
                  <a:cubicBezTo>
                    <a:pt x="3555098" y="4538829"/>
                    <a:pt x="3826658" y="4398841"/>
                    <a:pt x="4024832" y="4296541"/>
                  </a:cubicBezTo>
                  <a:cubicBezTo>
                    <a:pt x="4150553" y="4231753"/>
                    <a:pt x="4223938" y="4192627"/>
                    <a:pt x="4270688" y="4145428"/>
                  </a:cubicBezTo>
                  <a:cubicBezTo>
                    <a:pt x="4325632" y="4089790"/>
                    <a:pt x="4375177" y="3986594"/>
                    <a:pt x="4418202" y="3838352"/>
                  </a:cubicBezTo>
                  <a:cubicBezTo>
                    <a:pt x="4517661" y="3495740"/>
                    <a:pt x="4520455" y="3136797"/>
                    <a:pt x="4426769" y="2771754"/>
                  </a:cubicBezTo>
                  <a:cubicBezTo>
                    <a:pt x="4337740" y="2425376"/>
                    <a:pt x="4159867" y="2075944"/>
                    <a:pt x="3911962" y="1761151"/>
                  </a:cubicBezTo>
                  <a:cubicBezTo>
                    <a:pt x="3631649" y="1405261"/>
                    <a:pt x="3274600" y="1104467"/>
                    <a:pt x="2878996" y="891074"/>
                  </a:cubicBezTo>
                  <a:cubicBezTo>
                    <a:pt x="2489164" y="680734"/>
                    <a:pt x="2086109" y="569643"/>
                    <a:pt x="1713788" y="569643"/>
                  </a:cubicBezTo>
                  <a:cubicBezTo>
                    <a:pt x="1158071" y="569643"/>
                    <a:pt x="627356" y="732497"/>
                    <a:pt x="178318" y="1035168"/>
                  </a:cubicBezTo>
                  <a:lnTo>
                    <a:pt x="0" y="1166764"/>
                  </a:lnTo>
                  <a:lnTo>
                    <a:pt x="0" y="470600"/>
                  </a:lnTo>
                  <a:lnTo>
                    <a:pt x="57412" y="434140"/>
                  </a:lnTo>
                  <a:cubicBezTo>
                    <a:pt x="544779" y="158019"/>
                    <a:pt x="1110440" y="0"/>
                    <a:pt x="1713788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29C5B76B-07C5-4AF3-B407-C1FC95B6C9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1062000"/>
              <a:ext cx="5086379" cy="5796001"/>
            </a:xfrm>
            <a:custGeom>
              <a:avLst/>
              <a:gdLst>
                <a:gd name="connsiteX0" fmla="*/ 0 w 5086379"/>
                <a:gd name="connsiteY0" fmla="*/ 5185390 h 5796001"/>
                <a:gd name="connsiteX1" fmla="*/ 96129 w 5086379"/>
                <a:gd name="connsiteY1" fmla="*/ 5266609 h 5796001"/>
                <a:gd name="connsiteX2" fmla="*/ 618798 w 5086379"/>
                <a:gd name="connsiteY2" fmla="*/ 5584607 h 5796001"/>
                <a:gd name="connsiteX3" fmla="*/ 1151695 w 5086379"/>
                <a:gd name="connsiteY3" fmla="*/ 5761857 h 5796001"/>
                <a:gd name="connsiteX4" fmla="*/ 1364580 w 5086379"/>
                <a:gd name="connsiteY4" fmla="*/ 5796001 h 5796001"/>
                <a:gd name="connsiteX5" fmla="*/ 0 w 5086379"/>
                <a:gd name="connsiteY5" fmla="*/ 5796001 h 5796001"/>
                <a:gd name="connsiteX6" fmla="*/ 1713788 w 5086379"/>
                <a:gd name="connsiteY6" fmla="*/ 0 h 5796001"/>
                <a:gd name="connsiteX7" fmla="*/ 4987953 w 5086379"/>
                <a:gd name="connsiteY7" fmla="*/ 3992158 h 5796001"/>
                <a:gd name="connsiteX8" fmla="*/ 3685105 w 5086379"/>
                <a:gd name="connsiteY8" fmla="*/ 5224946 h 5796001"/>
                <a:gd name="connsiteX9" fmla="*/ 3215548 w 5086379"/>
                <a:gd name="connsiteY9" fmla="*/ 5711797 h 5796001"/>
                <a:gd name="connsiteX10" fmla="*/ 3131871 w 5086379"/>
                <a:gd name="connsiteY10" fmla="*/ 5796001 h 5796001"/>
                <a:gd name="connsiteX11" fmla="*/ 1917858 w 5086379"/>
                <a:gd name="connsiteY11" fmla="*/ 5796001 h 5796001"/>
                <a:gd name="connsiteX12" fmla="*/ 2003797 w 5086379"/>
                <a:gd name="connsiteY12" fmla="*/ 5774314 h 5796001"/>
                <a:gd name="connsiteX13" fmla="*/ 2849381 w 5086379"/>
                <a:gd name="connsiteY13" fmla="*/ 5084958 h 5796001"/>
                <a:gd name="connsiteX14" fmla="*/ 3178679 w 5086379"/>
                <a:gd name="connsiteY14" fmla="*/ 4745758 h 5796001"/>
                <a:gd name="connsiteX15" fmla="*/ 3969142 w 5086379"/>
                <a:gd name="connsiteY15" fmla="*/ 4196398 h 5796001"/>
                <a:gd name="connsiteX16" fmla="*/ 4185198 w 5086379"/>
                <a:gd name="connsiteY16" fmla="*/ 4067178 h 5796001"/>
                <a:gd name="connsiteX17" fmla="*/ 4304401 w 5086379"/>
                <a:gd name="connsiteY17" fmla="*/ 3808022 h 5796001"/>
                <a:gd name="connsiteX18" fmla="*/ 4312036 w 5086379"/>
                <a:gd name="connsiteY18" fmla="*/ 2799394 h 5796001"/>
                <a:gd name="connsiteX19" fmla="*/ 3817903 w 5086379"/>
                <a:gd name="connsiteY19" fmla="*/ 1830249 h 5796001"/>
                <a:gd name="connsiteX20" fmla="*/ 2821256 w 5086379"/>
                <a:gd name="connsiteY20" fmla="*/ 990682 h 5796001"/>
                <a:gd name="connsiteX21" fmla="*/ 1713788 w 5086379"/>
                <a:gd name="connsiteY21" fmla="*/ 683787 h 5796001"/>
                <a:gd name="connsiteX22" fmla="*/ 66552 w 5086379"/>
                <a:gd name="connsiteY22" fmla="*/ 1261053 h 5796001"/>
                <a:gd name="connsiteX23" fmla="*/ 0 w 5086379"/>
                <a:gd name="connsiteY23" fmla="*/ 1320232 h 5796001"/>
                <a:gd name="connsiteX24" fmla="*/ 0 w 5086379"/>
                <a:gd name="connsiteY24" fmla="*/ 470600 h 5796001"/>
                <a:gd name="connsiteX25" fmla="*/ 57413 w 5086379"/>
                <a:gd name="connsiteY25" fmla="*/ 434140 h 5796001"/>
                <a:gd name="connsiteX26" fmla="*/ 1713788 w 5086379"/>
                <a:gd name="connsiteY26" fmla="*/ 0 h 5796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086379" h="5796001">
                  <a:moveTo>
                    <a:pt x="0" y="5185390"/>
                  </a:moveTo>
                  <a:lnTo>
                    <a:pt x="96129" y="5266609"/>
                  </a:lnTo>
                  <a:cubicBezTo>
                    <a:pt x="257505" y="5392583"/>
                    <a:pt x="433673" y="5500009"/>
                    <a:pt x="618798" y="5584607"/>
                  </a:cubicBezTo>
                  <a:cubicBezTo>
                    <a:pt x="790710" y="5663125"/>
                    <a:pt x="968770" y="5722306"/>
                    <a:pt x="1151695" y="5761857"/>
                  </a:cubicBezTo>
                  <a:lnTo>
                    <a:pt x="1364580" y="5796001"/>
                  </a:lnTo>
                  <a:lnTo>
                    <a:pt x="0" y="5796001"/>
                  </a:lnTo>
                  <a:close/>
                  <a:moveTo>
                    <a:pt x="1713788" y="0"/>
                  </a:moveTo>
                  <a:cubicBezTo>
                    <a:pt x="3545413" y="0"/>
                    <a:pt x="5557892" y="2025871"/>
                    <a:pt x="4987953" y="3992158"/>
                  </a:cubicBezTo>
                  <a:cubicBezTo>
                    <a:pt x="4737442" y="4856134"/>
                    <a:pt x="4285216" y="4636462"/>
                    <a:pt x="3685105" y="5224946"/>
                  </a:cubicBezTo>
                  <a:cubicBezTo>
                    <a:pt x="3521946" y="5384990"/>
                    <a:pt x="3369474" y="5552580"/>
                    <a:pt x="3215548" y="5711797"/>
                  </a:cubicBezTo>
                  <a:lnTo>
                    <a:pt x="3131871" y="5796001"/>
                  </a:lnTo>
                  <a:lnTo>
                    <a:pt x="1917858" y="5796001"/>
                  </a:lnTo>
                  <a:lnTo>
                    <a:pt x="2003797" y="5774314"/>
                  </a:lnTo>
                  <a:cubicBezTo>
                    <a:pt x="2274866" y="5680612"/>
                    <a:pt x="2506021" y="5447849"/>
                    <a:pt x="2849381" y="5084958"/>
                  </a:cubicBezTo>
                  <a:cubicBezTo>
                    <a:pt x="2954055" y="4974404"/>
                    <a:pt x="3062270" y="4860082"/>
                    <a:pt x="3178679" y="4745758"/>
                  </a:cubicBezTo>
                  <a:cubicBezTo>
                    <a:pt x="3483577" y="4446761"/>
                    <a:pt x="3764263" y="4302105"/>
                    <a:pt x="3969142" y="4196398"/>
                  </a:cubicBezTo>
                  <a:cubicBezTo>
                    <a:pt x="4069906" y="4144529"/>
                    <a:pt x="4149251" y="4103431"/>
                    <a:pt x="4185198" y="4067178"/>
                  </a:cubicBezTo>
                  <a:cubicBezTo>
                    <a:pt x="4225429" y="4026438"/>
                    <a:pt x="4267708" y="3934369"/>
                    <a:pt x="4304401" y="3808022"/>
                  </a:cubicBezTo>
                  <a:cubicBezTo>
                    <a:pt x="4398272" y="3484435"/>
                    <a:pt x="4400693" y="3145054"/>
                    <a:pt x="4312036" y="2799394"/>
                  </a:cubicBezTo>
                  <a:cubicBezTo>
                    <a:pt x="4226918" y="2467731"/>
                    <a:pt x="4056124" y="2132658"/>
                    <a:pt x="3817903" y="1830249"/>
                  </a:cubicBezTo>
                  <a:cubicBezTo>
                    <a:pt x="3547276" y="1486741"/>
                    <a:pt x="3202705" y="1196357"/>
                    <a:pt x="2821256" y="990682"/>
                  </a:cubicBezTo>
                  <a:cubicBezTo>
                    <a:pt x="2448933" y="789853"/>
                    <a:pt x="2065994" y="683787"/>
                    <a:pt x="1713788" y="683787"/>
                  </a:cubicBezTo>
                  <a:cubicBezTo>
                    <a:pt x="1106552" y="683787"/>
                    <a:pt x="530689" y="887150"/>
                    <a:pt x="66552" y="1261053"/>
                  </a:cubicBezTo>
                  <a:lnTo>
                    <a:pt x="0" y="1320232"/>
                  </a:lnTo>
                  <a:lnTo>
                    <a:pt x="0" y="470600"/>
                  </a:lnTo>
                  <a:lnTo>
                    <a:pt x="57413" y="434140"/>
                  </a:lnTo>
                  <a:cubicBezTo>
                    <a:pt x="544780" y="158019"/>
                    <a:pt x="1110440" y="0"/>
                    <a:pt x="1713788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2C44622-9766-4F88-A9B0-A71B34E4F1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1111816"/>
              <a:ext cx="5064554" cy="5746185"/>
            </a:xfrm>
            <a:custGeom>
              <a:avLst/>
              <a:gdLst>
                <a:gd name="connsiteX0" fmla="*/ 0 w 5064554"/>
                <a:gd name="connsiteY0" fmla="*/ 5562249 h 5746185"/>
                <a:gd name="connsiteX1" fmla="*/ 46809 w 5064554"/>
                <a:gd name="connsiteY1" fmla="*/ 5601914 h 5746185"/>
                <a:gd name="connsiteX2" fmla="*/ 103803 w 5064554"/>
                <a:gd name="connsiteY2" fmla="*/ 5645347 h 5746185"/>
                <a:gd name="connsiteX3" fmla="*/ 161915 w 5064554"/>
                <a:gd name="connsiteY3" fmla="*/ 5687702 h 5746185"/>
                <a:gd name="connsiteX4" fmla="*/ 220771 w 5064554"/>
                <a:gd name="connsiteY4" fmla="*/ 5729158 h 5746185"/>
                <a:gd name="connsiteX5" fmla="*/ 246285 w 5064554"/>
                <a:gd name="connsiteY5" fmla="*/ 5746185 h 5746185"/>
                <a:gd name="connsiteX6" fmla="*/ 0 w 5064554"/>
                <a:gd name="connsiteY6" fmla="*/ 5746185 h 5746185"/>
                <a:gd name="connsiteX7" fmla="*/ 1720118 w 5064554"/>
                <a:gd name="connsiteY7" fmla="*/ 79 h 5746185"/>
                <a:gd name="connsiteX8" fmla="*/ 2041220 w 5064554"/>
                <a:gd name="connsiteY8" fmla="*/ 19280 h 5746185"/>
                <a:gd name="connsiteX9" fmla="*/ 2356178 w 5064554"/>
                <a:gd name="connsiteY9" fmla="*/ 76533 h 5746185"/>
                <a:gd name="connsiteX10" fmla="*/ 2956476 w 5064554"/>
                <a:gd name="connsiteY10" fmla="*/ 284898 h 5746185"/>
                <a:gd name="connsiteX11" fmla="*/ 3238838 w 5064554"/>
                <a:gd name="connsiteY11" fmla="*/ 428117 h 5746185"/>
                <a:gd name="connsiteX12" fmla="*/ 3508346 w 5064554"/>
                <a:gd name="connsiteY12" fmla="*/ 593052 h 5746185"/>
                <a:gd name="connsiteX13" fmla="*/ 4003038 w 5064554"/>
                <a:gd name="connsiteY13" fmla="*/ 983938 h 5746185"/>
                <a:gd name="connsiteX14" fmla="*/ 4429376 w 5064554"/>
                <a:gd name="connsiteY14" fmla="*/ 1448410 h 5746185"/>
                <a:gd name="connsiteX15" fmla="*/ 4770594 w 5064554"/>
                <a:gd name="connsiteY15" fmla="*/ 1980902 h 5746185"/>
                <a:gd name="connsiteX16" fmla="*/ 4902648 w 5064554"/>
                <a:gd name="connsiteY16" fmla="*/ 2270210 h 5746185"/>
                <a:gd name="connsiteX17" fmla="*/ 4931144 w 5064554"/>
                <a:gd name="connsiteY17" fmla="*/ 2344691 h 5746185"/>
                <a:gd name="connsiteX18" fmla="*/ 4957220 w 5064554"/>
                <a:gd name="connsiteY18" fmla="*/ 2420068 h 5746185"/>
                <a:gd name="connsiteX19" fmla="*/ 4980316 w 5064554"/>
                <a:gd name="connsiteY19" fmla="*/ 2496522 h 5746185"/>
                <a:gd name="connsiteX20" fmla="*/ 5000617 w 5064554"/>
                <a:gd name="connsiteY20" fmla="*/ 2574414 h 5746185"/>
                <a:gd name="connsiteX21" fmla="*/ 5063572 w 5064554"/>
                <a:gd name="connsiteY21" fmla="*/ 3209382 h 5746185"/>
                <a:gd name="connsiteX22" fmla="*/ 5028556 w 5064554"/>
                <a:gd name="connsiteY22" fmla="*/ 3526687 h 5746185"/>
                <a:gd name="connsiteX23" fmla="*/ 4946789 w 5064554"/>
                <a:gd name="connsiteY23" fmla="*/ 3833942 h 5746185"/>
                <a:gd name="connsiteX24" fmla="*/ 4837646 w 5064554"/>
                <a:gd name="connsiteY24" fmla="*/ 4130967 h 5746185"/>
                <a:gd name="connsiteX25" fmla="*/ 4769104 w 5064554"/>
                <a:gd name="connsiteY25" fmla="*/ 4278673 h 5746185"/>
                <a:gd name="connsiteX26" fmla="*/ 4680818 w 5064554"/>
                <a:gd name="connsiteY26" fmla="*/ 4422429 h 5746185"/>
                <a:gd name="connsiteX27" fmla="*/ 4567762 w 5064554"/>
                <a:gd name="connsiteY27" fmla="*/ 4555058 h 5746185"/>
                <a:gd name="connsiteX28" fmla="*/ 4502759 w 5064554"/>
                <a:gd name="connsiteY28" fmla="*/ 4613925 h 5746185"/>
                <a:gd name="connsiteX29" fmla="*/ 4434218 w 5064554"/>
                <a:gd name="connsiteY29" fmla="*/ 4666689 h 5746185"/>
                <a:gd name="connsiteX30" fmla="*/ 4160610 w 5064554"/>
                <a:gd name="connsiteY30" fmla="*/ 4832881 h 5746185"/>
                <a:gd name="connsiteX31" fmla="*/ 3920156 w 5064554"/>
                <a:gd name="connsiteY31" fmla="*/ 4984175 h 5746185"/>
                <a:gd name="connsiteX32" fmla="*/ 3812501 w 5064554"/>
                <a:gd name="connsiteY32" fmla="*/ 5068168 h 5746185"/>
                <a:gd name="connsiteX33" fmla="*/ 3711179 w 5064554"/>
                <a:gd name="connsiteY33" fmla="*/ 5159158 h 5746185"/>
                <a:gd name="connsiteX34" fmla="*/ 3662380 w 5064554"/>
                <a:gd name="connsiteY34" fmla="*/ 5207795 h 5746185"/>
                <a:gd name="connsiteX35" fmla="*/ 3612091 w 5064554"/>
                <a:gd name="connsiteY35" fmla="*/ 5259662 h 5746185"/>
                <a:gd name="connsiteX36" fmla="*/ 3511327 w 5064554"/>
                <a:gd name="connsiteY36" fmla="*/ 5365012 h 5746185"/>
                <a:gd name="connsiteX37" fmla="*/ 3302909 w 5064554"/>
                <a:gd name="connsiteY37" fmla="*/ 5577146 h 5746185"/>
                <a:gd name="connsiteX38" fmla="*/ 3195253 w 5064554"/>
                <a:gd name="connsiteY38" fmla="*/ 5683753 h 5746185"/>
                <a:gd name="connsiteX39" fmla="*/ 3129248 w 5064554"/>
                <a:gd name="connsiteY39" fmla="*/ 5746185 h 5746185"/>
                <a:gd name="connsiteX40" fmla="*/ 2696114 w 5064554"/>
                <a:gd name="connsiteY40" fmla="*/ 5746185 h 5746185"/>
                <a:gd name="connsiteX41" fmla="*/ 2854035 w 5064554"/>
                <a:gd name="connsiteY41" fmla="*/ 5578941 h 5746185"/>
                <a:gd name="connsiteX42" fmla="*/ 2949771 w 5064554"/>
                <a:gd name="connsiteY42" fmla="*/ 5468566 h 5746185"/>
                <a:gd name="connsiteX43" fmla="*/ 3045690 w 5064554"/>
                <a:gd name="connsiteY43" fmla="*/ 5356219 h 5746185"/>
                <a:gd name="connsiteX44" fmla="*/ 3243679 w 5064554"/>
                <a:gd name="connsiteY44" fmla="*/ 5129905 h 5746185"/>
                <a:gd name="connsiteX45" fmla="*/ 3350402 w 5064554"/>
                <a:gd name="connsiteY45" fmla="*/ 5019889 h 5746185"/>
                <a:gd name="connsiteX46" fmla="*/ 3405908 w 5064554"/>
                <a:gd name="connsiteY46" fmla="*/ 4965868 h 5746185"/>
                <a:gd name="connsiteX47" fmla="*/ 3465323 w 5064554"/>
                <a:gd name="connsiteY47" fmla="*/ 4911130 h 5746185"/>
                <a:gd name="connsiteX48" fmla="*/ 3728872 w 5064554"/>
                <a:gd name="connsiteY48" fmla="*/ 4715505 h 5746185"/>
                <a:gd name="connsiteX49" fmla="*/ 4012537 w 5064554"/>
                <a:gd name="connsiteY49" fmla="*/ 4566545 h 5746185"/>
                <a:gd name="connsiteX50" fmla="*/ 4146455 w 5064554"/>
                <a:gd name="connsiteY50" fmla="*/ 4502832 h 5746185"/>
                <a:gd name="connsiteX51" fmla="*/ 4265658 w 5064554"/>
                <a:gd name="connsiteY51" fmla="*/ 4436787 h 5746185"/>
                <a:gd name="connsiteX52" fmla="*/ 4447068 w 5064554"/>
                <a:gd name="connsiteY52" fmla="*/ 4266826 h 5746185"/>
                <a:gd name="connsiteX53" fmla="*/ 4561802 w 5064554"/>
                <a:gd name="connsiteY53" fmla="*/ 4033693 h 5746185"/>
                <a:gd name="connsiteX54" fmla="*/ 4618237 w 5064554"/>
                <a:gd name="connsiteY54" fmla="*/ 3765564 h 5746185"/>
                <a:gd name="connsiteX55" fmla="*/ 4628108 w 5064554"/>
                <a:gd name="connsiteY55" fmla="*/ 3492050 h 5746185"/>
                <a:gd name="connsiteX56" fmla="*/ 4609670 w 5064554"/>
                <a:gd name="connsiteY56" fmla="*/ 3222125 h 5746185"/>
                <a:gd name="connsiteX57" fmla="*/ 4567390 w 5064554"/>
                <a:gd name="connsiteY57" fmla="*/ 2956508 h 5746185"/>
                <a:gd name="connsiteX58" fmla="*/ 4501083 w 5064554"/>
                <a:gd name="connsiteY58" fmla="*/ 2695555 h 5746185"/>
                <a:gd name="connsiteX59" fmla="*/ 4320789 w 5064554"/>
                <a:gd name="connsiteY59" fmla="*/ 2183167 h 5746185"/>
                <a:gd name="connsiteX60" fmla="*/ 4055189 w 5064554"/>
                <a:gd name="connsiteY60" fmla="*/ 1697159 h 5746185"/>
                <a:gd name="connsiteX61" fmla="*/ 3893334 w 5064554"/>
                <a:gd name="connsiteY61" fmla="*/ 1467972 h 5746185"/>
                <a:gd name="connsiteX62" fmla="*/ 3712854 w 5064554"/>
                <a:gd name="connsiteY62" fmla="*/ 1250454 h 5746185"/>
                <a:gd name="connsiteX63" fmla="*/ 3300486 w 5064554"/>
                <a:gd name="connsiteY63" fmla="*/ 856873 h 5746185"/>
                <a:gd name="connsiteX64" fmla="*/ 2823118 w 5064554"/>
                <a:gd name="connsiteY64" fmla="*/ 536158 h 5746185"/>
                <a:gd name="connsiteX65" fmla="*/ 2759232 w 5064554"/>
                <a:gd name="connsiteY65" fmla="*/ 502417 h 5746185"/>
                <a:gd name="connsiteX66" fmla="*/ 2694601 w 5064554"/>
                <a:gd name="connsiteY66" fmla="*/ 470293 h 5746185"/>
                <a:gd name="connsiteX67" fmla="*/ 2628854 w 5064554"/>
                <a:gd name="connsiteY67" fmla="*/ 440142 h 5746185"/>
                <a:gd name="connsiteX68" fmla="*/ 2562361 w 5064554"/>
                <a:gd name="connsiteY68" fmla="*/ 411605 h 5746185"/>
                <a:gd name="connsiteX69" fmla="*/ 2289497 w 5064554"/>
                <a:gd name="connsiteY69" fmla="*/ 316484 h 5746185"/>
                <a:gd name="connsiteX70" fmla="*/ 2007510 w 5064554"/>
                <a:gd name="connsiteY70" fmla="*/ 254927 h 5746185"/>
                <a:gd name="connsiteX71" fmla="*/ 1720677 w 5064554"/>
                <a:gd name="connsiteY71" fmla="*/ 231775 h 5746185"/>
                <a:gd name="connsiteX72" fmla="*/ 1144034 w 5064554"/>
                <a:gd name="connsiteY72" fmla="*/ 303923 h 5746185"/>
                <a:gd name="connsiteX73" fmla="*/ 609856 w 5064554"/>
                <a:gd name="connsiteY73" fmla="*/ 517135 h 5746185"/>
                <a:gd name="connsiteX74" fmla="*/ 137330 w 5064554"/>
                <a:gd name="connsiteY74" fmla="*/ 828337 h 5746185"/>
                <a:gd name="connsiteX75" fmla="*/ 0 w 5064554"/>
                <a:gd name="connsiteY75" fmla="*/ 943022 h 5746185"/>
                <a:gd name="connsiteX76" fmla="*/ 0 w 5064554"/>
                <a:gd name="connsiteY76" fmla="*/ 441968 h 5746185"/>
                <a:gd name="connsiteX77" fmla="*/ 170854 w 5064554"/>
                <a:gd name="connsiteY77" fmla="*/ 345537 h 5746185"/>
                <a:gd name="connsiteX78" fmla="*/ 466998 w 5064554"/>
                <a:gd name="connsiteY78" fmla="*/ 218852 h 5746185"/>
                <a:gd name="connsiteX79" fmla="*/ 1086479 w 5064554"/>
                <a:gd name="connsiteY79" fmla="*/ 56253 h 5746185"/>
                <a:gd name="connsiteX80" fmla="*/ 1720118 w 5064554"/>
                <a:gd name="connsiteY80" fmla="*/ 79 h 5746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5064554" h="5746185">
                  <a:moveTo>
                    <a:pt x="0" y="5562249"/>
                  </a:moveTo>
                  <a:lnTo>
                    <a:pt x="46809" y="5601914"/>
                  </a:lnTo>
                  <a:cubicBezTo>
                    <a:pt x="65807" y="5616093"/>
                    <a:pt x="84433" y="5631168"/>
                    <a:pt x="103803" y="5645347"/>
                  </a:cubicBezTo>
                  <a:lnTo>
                    <a:pt x="161915" y="5687702"/>
                  </a:lnTo>
                  <a:lnTo>
                    <a:pt x="220771" y="5729158"/>
                  </a:lnTo>
                  <a:lnTo>
                    <a:pt x="246285" y="5746185"/>
                  </a:lnTo>
                  <a:lnTo>
                    <a:pt x="0" y="5746185"/>
                  </a:lnTo>
                  <a:close/>
                  <a:moveTo>
                    <a:pt x="1720118" y="79"/>
                  </a:moveTo>
                  <a:cubicBezTo>
                    <a:pt x="1827587" y="-820"/>
                    <a:pt x="1935057" y="6001"/>
                    <a:pt x="2041220" y="19280"/>
                  </a:cubicBezTo>
                  <a:cubicBezTo>
                    <a:pt x="2147573" y="31844"/>
                    <a:pt x="2252621" y="51766"/>
                    <a:pt x="2356178" y="76533"/>
                  </a:cubicBezTo>
                  <a:cubicBezTo>
                    <a:pt x="2563478" y="126245"/>
                    <a:pt x="2764261" y="197316"/>
                    <a:pt x="2956476" y="284898"/>
                  </a:cubicBezTo>
                  <a:cubicBezTo>
                    <a:pt x="3052583" y="329049"/>
                    <a:pt x="3147013" y="376429"/>
                    <a:pt x="3238838" y="428117"/>
                  </a:cubicBezTo>
                  <a:cubicBezTo>
                    <a:pt x="3331032" y="479266"/>
                    <a:pt x="3421180" y="534185"/>
                    <a:pt x="3508346" y="593052"/>
                  </a:cubicBezTo>
                  <a:cubicBezTo>
                    <a:pt x="3682868" y="710785"/>
                    <a:pt x="3849007" y="840722"/>
                    <a:pt x="4003038" y="983938"/>
                  </a:cubicBezTo>
                  <a:cubicBezTo>
                    <a:pt x="4157071" y="1127158"/>
                    <a:pt x="4300488" y="1282041"/>
                    <a:pt x="4429376" y="1448410"/>
                  </a:cubicBezTo>
                  <a:cubicBezTo>
                    <a:pt x="4558636" y="1614781"/>
                    <a:pt x="4672623" y="1793174"/>
                    <a:pt x="4770594" y="1980902"/>
                  </a:cubicBezTo>
                  <a:cubicBezTo>
                    <a:pt x="4819206" y="2074945"/>
                    <a:pt x="4862977" y="2171681"/>
                    <a:pt x="4902648" y="2270210"/>
                  </a:cubicBezTo>
                  <a:cubicBezTo>
                    <a:pt x="4912334" y="2294978"/>
                    <a:pt x="4922390" y="2319565"/>
                    <a:pt x="4931144" y="2344691"/>
                  </a:cubicBezTo>
                  <a:lnTo>
                    <a:pt x="4957220" y="2420068"/>
                  </a:lnTo>
                  <a:lnTo>
                    <a:pt x="4980316" y="2496522"/>
                  </a:lnTo>
                  <a:cubicBezTo>
                    <a:pt x="4987766" y="2522187"/>
                    <a:pt x="4993911" y="2548031"/>
                    <a:pt x="5000617" y="2574414"/>
                  </a:cubicBezTo>
                  <a:cubicBezTo>
                    <a:pt x="5051278" y="2781523"/>
                    <a:pt x="5069160" y="2996351"/>
                    <a:pt x="5063572" y="3209382"/>
                  </a:cubicBezTo>
                  <a:cubicBezTo>
                    <a:pt x="5060778" y="3315809"/>
                    <a:pt x="5049043" y="3422236"/>
                    <a:pt x="5028556" y="3526687"/>
                  </a:cubicBezTo>
                  <a:cubicBezTo>
                    <a:pt x="5008069" y="3631141"/>
                    <a:pt x="4979571" y="3733619"/>
                    <a:pt x="4946789" y="3833942"/>
                  </a:cubicBezTo>
                  <a:cubicBezTo>
                    <a:pt x="4914009" y="3934267"/>
                    <a:pt x="4879179" y="4032079"/>
                    <a:pt x="4837646" y="4130967"/>
                  </a:cubicBezTo>
                  <a:cubicBezTo>
                    <a:pt x="4816971" y="4180322"/>
                    <a:pt x="4794620" y="4229678"/>
                    <a:pt x="4769104" y="4278673"/>
                  </a:cubicBezTo>
                  <a:cubicBezTo>
                    <a:pt x="4743029" y="4327308"/>
                    <a:pt x="4714530" y="4375946"/>
                    <a:pt x="4680818" y="4422429"/>
                  </a:cubicBezTo>
                  <a:cubicBezTo>
                    <a:pt x="4647478" y="4469092"/>
                    <a:pt x="4609482" y="4513961"/>
                    <a:pt x="4567762" y="4555058"/>
                  </a:cubicBezTo>
                  <a:cubicBezTo>
                    <a:pt x="4546715" y="4575518"/>
                    <a:pt x="4525110" y="4595260"/>
                    <a:pt x="4502759" y="4613925"/>
                  </a:cubicBezTo>
                  <a:cubicBezTo>
                    <a:pt x="4480408" y="4632591"/>
                    <a:pt x="4457313" y="4649999"/>
                    <a:pt x="4434218" y="4666689"/>
                  </a:cubicBezTo>
                  <a:cubicBezTo>
                    <a:pt x="4341090" y="4733452"/>
                    <a:pt x="4246659" y="4783347"/>
                    <a:pt x="4160610" y="4832881"/>
                  </a:cubicBezTo>
                  <a:cubicBezTo>
                    <a:pt x="4074002" y="4881876"/>
                    <a:pt x="3994471" y="4930513"/>
                    <a:pt x="3920156" y="4984175"/>
                  </a:cubicBezTo>
                  <a:cubicBezTo>
                    <a:pt x="3882905" y="5010734"/>
                    <a:pt x="3847144" y="5038913"/>
                    <a:pt x="3812501" y="5068168"/>
                  </a:cubicBezTo>
                  <a:cubicBezTo>
                    <a:pt x="3777485" y="5097062"/>
                    <a:pt x="3743960" y="5127752"/>
                    <a:pt x="3711179" y="5159158"/>
                  </a:cubicBezTo>
                  <a:cubicBezTo>
                    <a:pt x="3694601" y="5175132"/>
                    <a:pt x="3679143" y="5190745"/>
                    <a:pt x="3662380" y="5207795"/>
                  </a:cubicBezTo>
                  <a:lnTo>
                    <a:pt x="3612091" y="5259662"/>
                  </a:lnTo>
                  <a:lnTo>
                    <a:pt x="3511327" y="5365012"/>
                  </a:lnTo>
                  <a:cubicBezTo>
                    <a:pt x="3443530" y="5435544"/>
                    <a:pt x="3373686" y="5505897"/>
                    <a:pt x="3302909" y="5577146"/>
                  </a:cubicBezTo>
                  <a:cubicBezTo>
                    <a:pt x="3267520" y="5612861"/>
                    <a:pt x="3231573" y="5648219"/>
                    <a:pt x="3195253" y="5683753"/>
                  </a:cubicBezTo>
                  <a:lnTo>
                    <a:pt x="3129248" y="5746185"/>
                  </a:lnTo>
                  <a:lnTo>
                    <a:pt x="2696114" y="5746185"/>
                  </a:lnTo>
                  <a:lnTo>
                    <a:pt x="2854035" y="5578941"/>
                  </a:lnTo>
                  <a:cubicBezTo>
                    <a:pt x="2886257" y="5542689"/>
                    <a:pt x="2917921" y="5505718"/>
                    <a:pt x="2949771" y="5468566"/>
                  </a:cubicBezTo>
                  <a:lnTo>
                    <a:pt x="3045690" y="5356219"/>
                  </a:lnTo>
                  <a:cubicBezTo>
                    <a:pt x="3110136" y="5281019"/>
                    <a:pt x="3174578" y="5204384"/>
                    <a:pt x="3243679" y="5129905"/>
                  </a:cubicBezTo>
                  <a:cubicBezTo>
                    <a:pt x="3278324" y="5092934"/>
                    <a:pt x="3313897" y="5056143"/>
                    <a:pt x="3350402" y="5019889"/>
                  </a:cubicBezTo>
                  <a:lnTo>
                    <a:pt x="3405908" y="4965868"/>
                  </a:lnTo>
                  <a:cubicBezTo>
                    <a:pt x="3424533" y="4947921"/>
                    <a:pt x="3445208" y="4929077"/>
                    <a:pt x="3465323" y="4911130"/>
                  </a:cubicBezTo>
                  <a:cubicBezTo>
                    <a:pt x="3546342" y="4838623"/>
                    <a:pt x="3635745" y="4772936"/>
                    <a:pt x="3728872" y="4715505"/>
                  </a:cubicBezTo>
                  <a:cubicBezTo>
                    <a:pt x="3821999" y="4657895"/>
                    <a:pt x="3919784" y="4609976"/>
                    <a:pt x="4012537" y="4566545"/>
                  </a:cubicBezTo>
                  <a:cubicBezTo>
                    <a:pt x="4058915" y="4544830"/>
                    <a:pt x="4103989" y="4524011"/>
                    <a:pt x="4146455" y="4502832"/>
                  </a:cubicBezTo>
                  <a:cubicBezTo>
                    <a:pt x="4189107" y="4481656"/>
                    <a:pt x="4229152" y="4460298"/>
                    <a:pt x="4265658" y="4436787"/>
                  </a:cubicBezTo>
                  <a:cubicBezTo>
                    <a:pt x="4339041" y="4390303"/>
                    <a:pt x="4398456" y="4335026"/>
                    <a:pt x="4447068" y="4266826"/>
                  </a:cubicBezTo>
                  <a:cubicBezTo>
                    <a:pt x="4495309" y="4198628"/>
                    <a:pt x="4533305" y="4118942"/>
                    <a:pt x="4561802" y="4033693"/>
                  </a:cubicBezTo>
                  <a:cubicBezTo>
                    <a:pt x="4590112" y="3948445"/>
                    <a:pt x="4608180" y="3856557"/>
                    <a:pt x="4618237" y="3765564"/>
                  </a:cubicBezTo>
                  <a:cubicBezTo>
                    <a:pt x="4627922" y="3674214"/>
                    <a:pt x="4630157" y="3582682"/>
                    <a:pt x="4628108" y="3492050"/>
                  </a:cubicBezTo>
                  <a:cubicBezTo>
                    <a:pt x="4625128" y="3401236"/>
                    <a:pt x="4618611" y="3311322"/>
                    <a:pt x="4609670" y="3222125"/>
                  </a:cubicBezTo>
                  <a:cubicBezTo>
                    <a:pt x="4600543" y="3132928"/>
                    <a:pt x="4586760" y="3044269"/>
                    <a:pt x="4567390" y="2956508"/>
                  </a:cubicBezTo>
                  <a:cubicBezTo>
                    <a:pt x="4548205" y="2868747"/>
                    <a:pt x="4525296" y="2782062"/>
                    <a:pt x="4501083" y="2695555"/>
                  </a:cubicBezTo>
                  <a:cubicBezTo>
                    <a:pt x="4452658" y="2522726"/>
                    <a:pt x="4395662" y="2350434"/>
                    <a:pt x="4320789" y="2183167"/>
                  </a:cubicBezTo>
                  <a:cubicBezTo>
                    <a:pt x="4245914" y="2015899"/>
                    <a:pt x="4157071" y="1853298"/>
                    <a:pt x="4055189" y="1697159"/>
                  </a:cubicBezTo>
                  <a:cubicBezTo>
                    <a:pt x="4004157" y="1619267"/>
                    <a:pt x="3950142" y="1542813"/>
                    <a:pt x="3893334" y="1467972"/>
                  </a:cubicBezTo>
                  <a:cubicBezTo>
                    <a:pt x="3836528" y="1393134"/>
                    <a:pt x="3775995" y="1320986"/>
                    <a:pt x="3712854" y="1250454"/>
                  </a:cubicBezTo>
                  <a:cubicBezTo>
                    <a:pt x="3587133" y="1109210"/>
                    <a:pt x="3449118" y="977120"/>
                    <a:pt x="3300486" y="856873"/>
                  </a:cubicBezTo>
                  <a:cubicBezTo>
                    <a:pt x="3152043" y="736089"/>
                    <a:pt x="2992237" y="628047"/>
                    <a:pt x="2823118" y="536158"/>
                  </a:cubicBezTo>
                  <a:cubicBezTo>
                    <a:pt x="2801884" y="524852"/>
                    <a:pt x="2780652" y="513367"/>
                    <a:pt x="2759232" y="502417"/>
                  </a:cubicBezTo>
                  <a:lnTo>
                    <a:pt x="2694601" y="470293"/>
                  </a:lnTo>
                  <a:lnTo>
                    <a:pt x="2628854" y="440142"/>
                  </a:lnTo>
                  <a:cubicBezTo>
                    <a:pt x="2606875" y="430092"/>
                    <a:pt x="2584525" y="421117"/>
                    <a:pt x="2562361" y="411605"/>
                  </a:cubicBezTo>
                  <a:cubicBezTo>
                    <a:pt x="2473517" y="374455"/>
                    <a:pt x="2382068" y="343227"/>
                    <a:pt x="2289497" y="316484"/>
                  </a:cubicBezTo>
                  <a:cubicBezTo>
                    <a:pt x="2196929" y="289923"/>
                    <a:pt x="2102498" y="269643"/>
                    <a:pt x="2007510" y="254927"/>
                  </a:cubicBezTo>
                  <a:cubicBezTo>
                    <a:pt x="1912333" y="240748"/>
                    <a:pt x="1816411" y="232852"/>
                    <a:pt x="1720677" y="231775"/>
                  </a:cubicBezTo>
                  <a:cubicBezTo>
                    <a:pt x="1526042" y="230339"/>
                    <a:pt x="1331219" y="254747"/>
                    <a:pt x="1144034" y="303923"/>
                  </a:cubicBezTo>
                  <a:cubicBezTo>
                    <a:pt x="956475" y="352739"/>
                    <a:pt x="777671" y="427399"/>
                    <a:pt x="609856" y="517135"/>
                  </a:cubicBezTo>
                  <a:cubicBezTo>
                    <a:pt x="441854" y="607049"/>
                    <a:pt x="284843" y="712938"/>
                    <a:pt x="137330" y="828337"/>
                  </a:cubicBezTo>
                  <a:lnTo>
                    <a:pt x="0" y="943022"/>
                  </a:lnTo>
                  <a:lnTo>
                    <a:pt x="0" y="441968"/>
                  </a:lnTo>
                  <a:lnTo>
                    <a:pt x="170854" y="345537"/>
                  </a:lnTo>
                  <a:cubicBezTo>
                    <a:pt x="267240" y="298045"/>
                    <a:pt x="366234" y="255824"/>
                    <a:pt x="466998" y="218852"/>
                  </a:cubicBezTo>
                  <a:cubicBezTo>
                    <a:pt x="668527" y="144732"/>
                    <a:pt x="876944" y="92505"/>
                    <a:pt x="1086479" y="56253"/>
                  </a:cubicBezTo>
                  <a:cubicBezTo>
                    <a:pt x="1296203" y="20358"/>
                    <a:pt x="1507974" y="1514"/>
                    <a:pt x="1720118" y="79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16" name="Freeform: Shape 15">
              <a:extLst>
                <a:ext uri="{FF2B5EF4-FFF2-40B4-BE49-F238E27FC236}">
                  <a16:creationId xmlns:a16="http://schemas.microsoft.com/office/drawing/2014/main" id="{76DA3EB3-67D4-47DC-A531-F4B0EB0291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935182"/>
              <a:ext cx="5401995" cy="5922818"/>
            </a:xfrm>
            <a:custGeom>
              <a:avLst/>
              <a:gdLst>
                <a:gd name="connsiteX0" fmla="*/ 0 w 5401995"/>
                <a:gd name="connsiteY0" fmla="*/ 5912646 h 5922818"/>
                <a:gd name="connsiteX1" fmla="*/ 15931 w 5401995"/>
                <a:gd name="connsiteY1" fmla="*/ 5922818 h 5922818"/>
                <a:gd name="connsiteX2" fmla="*/ 0 w 5401995"/>
                <a:gd name="connsiteY2" fmla="*/ 5922818 h 5922818"/>
                <a:gd name="connsiteX3" fmla="*/ 1741724 w 5401995"/>
                <a:gd name="connsiteY3" fmla="*/ 0 h 5922818"/>
                <a:gd name="connsiteX4" fmla="*/ 5401995 w 5401995"/>
                <a:gd name="connsiteY4" fmla="*/ 3449232 h 5922818"/>
                <a:gd name="connsiteX5" fmla="*/ 4367046 w 5401995"/>
                <a:gd name="connsiteY5" fmla="*/ 5852517 h 5922818"/>
                <a:gd name="connsiteX6" fmla="*/ 4290573 w 5401995"/>
                <a:gd name="connsiteY6" fmla="*/ 5922818 h 5922818"/>
                <a:gd name="connsiteX7" fmla="*/ 3023725 w 5401995"/>
                <a:gd name="connsiteY7" fmla="*/ 5922818 h 5922818"/>
                <a:gd name="connsiteX8" fmla="*/ 3043643 w 5401995"/>
                <a:gd name="connsiteY8" fmla="*/ 5905761 h 5922818"/>
                <a:gd name="connsiteX9" fmla="*/ 3156885 w 5401995"/>
                <a:gd name="connsiteY9" fmla="*/ 5797204 h 5922818"/>
                <a:gd name="connsiteX10" fmla="*/ 3267706 w 5401995"/>
                <a:gd name="connsiteY10" fmla="*/ 5685616 h 5922818"/>
                <a:gd name="connsiteX11" fmla="*/ 3487673 w 5401995"/>
                <a:gd name="connsiteY11" fmla="*/ 5458875 h 5922818"/>
                <a:gd name="connsiteX12" fmla="*/ 3598682 w 5401995"/>
                <a:gd name="connsiteY12" fmla="*/ 5345506 h 5922818"/>
                <a:gd name="connsiteX13" fmla="*/ 3713227 w 5401995"/>
                <a:gd name="connsiteY13" fmla="*/ 5233203 h 5922818"/>
                <a:gd name="connsiteX14" fmla="*/ 4248708 w 5401995"/>
                <a:gd name="connsiteY14" fmla="*/ 4858691 h 5922818"/>
                <a:gd name="connsiteX15" fmla="*/ 4518032 w 5401995"/>
                <a:gd name="connsiteY15" fmla="*/ 4700401 h 5922818"/>
                <a:gd name="connsiteX16" fmla="*/ 4720304 w 5401995"/>
                <a:gd name="connsiteY16" fmla="*/ 4500399 h 5922818"/>
                <a:gd name="connsiteX17" fmla="*/ 4846027 w 5401995"/>
                <a:gd name="connsiteY17" fmla="*/ 4246029 h 5922818"/>
                <a:gd name="connsiteX18" fmla="*/ 4920900 w 5401995"/>
                <a:gd name="connsiteY18" fmla="*/ 3963496 h 5922818"/>
                <a:gd name="connsiteX19" fmla="*/ 4933752 w 5401995"/>
                <a:gd name="connsiteY19" fmla="*/ 3891303 h 5922818"/>
                <a:gd name="connsiteX20" fmla="*/ 4944740 w 5401995"/>
                <a:gd name="connsiteY20" fmla="*/ 3818931 h 5922818"/>
                <a:gd name="connsiteX21" fmla="*/ 4952935 w 5401995"/>
                <a:gd name="connsiteY21" fmla="*/ 3746381 h 5922818"/>
                <a:gd name="connsiteX22" fmla="*/ 4958896 w 5401995"/>
                <a:gd name="connsiteY22" fmla="*/ 3673652 h 5922818"/>
                <a:gd name="connsiteX23" fmla="*/ 4962249 w 5401995"/>
                <a:gd name="connsiteY23" fmla="*/ 3382920 h 5922818"/>
                <a:gd name="connsiteX24" fmla="*/ 4957593 w 5401995"/>
                <a:gd name="connsiteY24" fmla="*/ 3310370 h 5922818"/>
                <a:gd name="connsiteX25" fmla="*/ 4950515 w 5401995"/>
                <a:gd name="connsiteY25" fmla="*/ 3237998 h 5922818"/>
                <a:gd name="connsiteX26" fmla="*/ 4941761 w 5401995"/>
                <a:gd name="connsiteY26" fmla="*/ 3165805 h 5922818"/>
                <a:gd name="connsiteX27" fmla="*/ 4931145 w 5401995"/>
                <a:gd name="connsiteY27" fmla="*/ 3093968 h 5922818"/>
                <a:gd name="connsiteX28" fmla="*/ 4869122 w 5401995"/>
                <a:gd name="connsiteY28" fmla="*/ 2809296 h 5922818"/>
                <a:gd name="connsiteX29" fmla="*/ 4660144 w 5401995"/>
                <a:gd name="connsiteY29" fmla="*/ 2260271 h 5922818"/>
                <a:gd name="connsiteX30" fmla="*/ 4518404 w 5401995"/>
                <a:gd name="connsiteY30" fmla="*/ 1998593 h 5922818"/>
                <a:gd name="connsiteX31" fmla="*/ 4355246 w 5401995"/>
                <a:gd name="connsiteY31" fmla="*/ 1746720 h 5922818"/>
                <a:gd name="connsiteX32" fmla="*/ 4171971 w 5401995"/>
                <a:gd name="connsiteY32" fmla="*/ 1505719 h 5922818"/>
                <a:gd name="connsiteX33" fmla="*/ 3969141 w 5401995"/>
                <a:gd name="connsiteY33" fmla="*/ 1277017 h 5922818"/>
                <a:gd name="connsiteX34" fmla="*/ 3748056 w 5401995"/>
                <a:gd name="connsiteY34" fmla="*/ 1062043 h 5922818"/>
                <a:gd name="connsiteX35" fmla="*/ 3507974 w 5401995"/>
                <a:gd name="connsiteY35" fmla="*/ 864002 h 5922818"/>
                <a:gd name="connsiteX36" fmla="*/ 3250199 w 5401995"/>
                <a:gd name="connsiteY36" fmla="*/ 684854 h 5922818"/>
                <a:gd name="connsiteX37" fmla="*/ 2974728 w 5401995"/>
                <a:gd name="connsiteY37" fmla="*/ 529060 h 5922818"/>
                <a:gd name="connsiteX38" fmla="*/ 2683054 w 5401995"/>
                <a:gd name="connsiteY38" fmla="*/ 400004 h 5922818"/>
                <a:gd name="connsiteX39" fmla="*/ 2377410 w 5401995"/>
                <a:gd name="connsiteY39" fmla="*/ 302321 h 5922818"/>
                <a:gd name="connsiteX40" fmla="*/ 1738558 w 5401995"/>
                <a:gd name="connsiteY40" fmla="*/ 219075 h 5922818"/>
                <a:gd name="connsiteX41" fmla="*/ 1096353 w 5401995"/>
                <a:gd name="connsiteY41" fmla="*/ 287347 h 5922818"/>
                <a:gd name="connsiteX42" fmla="*/ 1076608 w 5401995"/>
                <a:gd name="connsiteY42" fmla="*/ 291269 h 5922818"/>
                <a:gd name="connsiteX43" fmla="*/ 1057052 w 5401995"/>
                <a:gd name="connsiteY43" fmla="*/ 296081 h 5922818"/>
                <a:gd name="connsiteX44" fmla="*/ 1017940 w 5401995"/>
                <a:gd name="connsiteY44" fmla="*/ 305708 h 5922818"/>
                <a:gd name="connsiteX45" fmla="*/ 939899 w 5401995"/>
                <a:gd name="connsiteY45" fmla="*/ 325137 h 5922818"/>
                <a:gd name="connsiteX46" fmla="*/ 862788 w 5401995"/>
                <a:gd name="connsiteY46" fmla="*/ 347418 h 5922818"/>
                <a:gd name="connsiteX47" fmla="*/ 786052 w 5401995"/>
                <a:gd name="connsiteY47" fmla="*/ 370948 h 5922818"/>
                <a:gd name="connsiteX48" fmla="*/ 710434 w 5401995"/>
                <a:gd name="connsiteY48" fmla="*/ 397152 h 5922818"/>
                <a:gd name="connsiteX49" fmla="*/ 635372 w 5401995"/>
                <a:gd name="connsiteY49" fmla="*/ 424425 h 5922818"/>
                <a:gd name="connsiteX50" fmla="*/ 561615 w 5401995"/>
                <a:gd name="connsiteY50" fmla="*/ 454551 h 5922818"/>
                <a:gd name="connsiteX51" fmla="*/ 488419 w 5401995"/>
                <a:gd name="connsiteY51" fmla="*/ 485744 h 5922818"/>
                <a:gd name="connsiteX52" fmla="*/ 206696 w 5401995"/>
                <a:gd name="connsiteY52" fmla="*/ 629655 h 5922818"/>
                <a:gd name="connsiteX53" fmla="*/ 0 w 5401995"/>
                <a:gd name="connsiteY53" fmla="*/ 763803 h 5922818"/>
                <a:gd name="connsiteX54" fmla="*/ 0 w 5401995"/>
                <a:gd name="connsiteY54" fmla="*/ 418320 h 5922818"/>
                <a:gd name="connsiteX55" fmla="*/ 89677 w 5401995"/>
                <a:gd name="connsiteY55" fmla="*/ 370541 h 5922818"/>
                <a:gd name="connsiteX56" fmla="*/ 1741724 w 5401995"/>
                <a:gd name="connsiteY56" fmla="*/ 0 h 5922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5401995" h="5922818">
                  <a:moveTo>
                    <a:pt x="0" y="5912646"/>
                  </a:moveTo>
                  <a:lnTo>
                    <a:pt x="15931" y="5922818"/>
                  </a:lnTo>
                  <a:lnTo>
                    <a:pt x="0" y="5922818"/>
                  </a:lnTo>
                  <a:close/>
                  <a:moveTo>
                    <a:pt x="1741724" y="0"/>
                  </a:moveTo>
                  <a:cubicBezTo>
                    <a:pt x="3763330" y="0"/>
                    <a:pt x="5401995" y="1544222"/>
                    <a:pt x="5401995" y="3449232"/>
                  </a:cubicBezTo>
                  <a:cubicBezTo>
                    <a:pt x="5401995" y="4383723"/>
                    <a:pt x="5007554" y="5231364"/>
                    <a:pt x="4367046" y="5852517"/>
                  </a:cubicBezTo>
                  <a:lnTo>
                    <a:pt x="4290573" y="5922818"/>
                  </a:lnTo>
                  <a:lnTo>
                    <a:pt x="3023725" y="5922818"/>
                  </a:lnTo>
                  <a:lnTo>
                    <a:pt x="3043643" y="5905761"/>
                  </a:lnTo>
                  <a:cubicBezTo>
                    <a:pt x="3081825" y="5870109"/>
                    <a:pt x="3119635" y="5833924"/>
                    <a:pt x="3156885" y="5797204"/>
                  </a:cubicBezTo>
                  <a:cubicBezTo>
                    <a:pt x="3194136" y="5760482"/>
                    <a:pt x="3231014" y="5723050"/>
                    <a:pt x="3267706" y="5685616"/>
                  </a:cubicBezTo>
                  <a:cubicBezTo>
                    <a:pt x="3341276" y="5610748"/>
                    <a:pt x="3414103" y="5534633"/>
                    <a:pt x="3487673" y="5458875"/>
                  </a:cubicBezTo>
                  <a:lnTo>
                    <a:pt x="3598682" y="5345506"/>
                  </a:lnTo>
                  <a:cubicBezTo>
                    <a:pt x="3635933" y="5307715"/>
                    <a:pt x="3673369" y="5270460"/>
                    <a:pt x="3713227" y="5233203"/>
                  </a:cubicBezTo>
                  <a:cubicBezTo>
                    <a:pt x="3869868" y="5083827"/>
                    <a:pt x="4057798" y="4960832"/>
                    <a:pt x="4248708" y="4858691"/>
                  </a:cubicBezTo>
                  <a:cubicBezTo>
                    <a:pt x="4343325" y="4806462"/>
                    <a:pt x="4437012" y="4757622"/>
                    <a:pt x="4518032" y="4700401"/>
                  </a:cubicBezTo>
                  <a:cubicBezTo>
                    <a:pt x="4599240" y="4643539"/>
                    <a:pt x="4667408" y="4577761"/>
                    <a:pt x="4720304" y="4500399"/>
                  </a:cubicBezTo>
                  <a:cubicBezTo>
                    <a:pt x="4774131" y="4423929"/>
                    <a:pt x="4813991" y="4336941"/>
                    <a:pt x="4846027" y="4246029"/>
                  </a:cubicBezTo>
                  <a:cubicBezTo>
                    <a:pt x="4878062" y="4155120"/>
                    <a:pt x="4901903" y="4059396"/>
                    <a:pt x="4920900" y="3963496"/>
                  </a:cubicBezTo>
                  <a:cubicBezTo>
                    <a:pt x="4924998" y="3939253"/>
                    <a:pt x="4930213" y="3915366"/>
                    <a:pt x="4933752" y="3891303"/>
                  </a:cubicBezTo>
                  <a:lnTo>
                    <a:pt x="4944740" y="3818931"/>
                  </a:lnTo>
                  <a:lnTo>
                    <a:pt x="4952935" y="3746381"/>
                  </a:lnTo>
                  <a:cubicBezTo>
                    <a:pt x="4956103" y="3722138"/>
                    <a:pt x="4956848" y="3697895"/>
                    <a:pt x="4958896" y="3673652"/>
                  </a:cubicBezTo>
                  <a:cubicBezTo>
                    <a:pt x="4966160" y="3576682"/>
                    <a:pt x="4966346" y="3479712"/>
                    <a:pt x="4962249" y="3382920"/>
                  </a:cubicBezTo>
                  <a:lnTo>
                    <a:pt x="4957593" y="3310370"/>
                  </a:lnTo>
                  <a:cubicBezTo>
                    <a:pt x="4955544" y="3286128"/>
                    <a:pt x="4952750" y="3262063"/>
                    <a:pt x="4950515" y="3237998"/>
                  </a:cubicBezTo>
                  <a:cubicBezTo>
                    <a:pt x="4948466" y="3213755"/>
                    <a:pt x="4944555" y="3189870"/>
                    <a:pt x="4941761" y="3165805"/>
                  </a:cubicBezTo>
                  <a:cubicBezTo>
                    <a:pt x="4939154" y="3141741"/>
                    <a:pt x="4935055" y="3117855"/>
                    <a:pt x="4931145" y="3093968"/>
                  </a:cubicBezTo>
                  <a:cubicBezTo>
                    <a:pt x="4915313" y="2998246"/>
                    <a:pt x="4894639" y="2903237"/>
                    <a:pt x="4869122" y="2809296"/>
                  </a:cubicBezTo>
                  <a:cubicBezTo>
                    <a:pt x="4817156" y="2621416"/>
                    <a:pt x="4746939" y="2437813"/>
                    <a:pt x="4660144" y="2260271"/>
                  </a:cubicBezTo>
                  <a:cubicBezTo>
                    <a:pt x="4616561" y="2171501"/>
                    <a:pt x="4569251" y="2084156"/>
                    <a:pt x="4518404" y="1998593"/>
                  </a:cubicBezTo>
                  <a:cubicBezTo>
                    <a:pt x="4467931" y="1912853"/>
                    <a:pt x="4412986" y="1828894"/>
                    <a:pt x="4355246" y="1746720"/>
                  </a:cubicBezTo>
                  <a:cubicBezTo>
                    <a:pt x="4297694" y="1664544"/>
                    <a:pt x="4236043" y="1584507"/>
                    <a:pt x="4171971" y="1505719"/>
                  </a:cubicBezTo>
                  <a:cubicBezTo>
                    <a:pt x="4107528" y="1427287"/>
                    <a:pt x="4039918" y="1350994"/>
                    <a:pt x="3969141" y="1277017"/>
                  </a:cubicBezTo>
                  <a:cubicBezTo>
                    <a:pt x="3898364" y="1203221"/>
                    <a:pt x="3825167" y="1130849"/>
                    <a:pt x="3748056" y="1062043"/>
                  </a:cubicBezTo>
                  <a:cubicBezTo>
                    <a:pt x="3671133" y="993236"/>
                    <a:pt x="3591043" y="926925"/>
                    <a:pt x="3507974" y="864002"/>
                  </a:cubicBezTo>
                  <a:cubicBezTo>
                    <a:pt x="3424904" y="801078"/>
                    <a:pt x="3339042" y="741005"/>
                    <a:pt x="3250199" y="684854"/>
                  </a:cubicBezTo>
                  <a:cubicBezTo>
                    <a:pt x="3161168" y="629241"/>
                    <a:pt x="3069530" y="576655"/>
                    <a:pt x="2974728" y="529060"/>
                  </a:cubicBezTo>
                  <a:cubicBezTo>
                    <a:pt x="2880110" y="481288"/>
                    <a:pt x="2783072" y="437439"/>
                    <a:pt x="2683054" y="400004"/>
                  </a:cubicBezTo>
                  <a:cubicBezTo>
                    <a:pt x="2583408" y="361858"/>
                    <a:pt x="2481341" y="329058"/>
                    <a:pt x="2377410" y="302321"/>
                  </a:cubicBezTo>
                  <a:cubicBezTo>
                    <a:pt x="2169737" y="248667"/>
                    <a:pt x="1954240" y="218897"/>
                    <a:pt x="1738558" y="219075"/>
                  </a:cubicBezTo>
                  <a:cubicBezTo>
                    <a:pt x="1522503" y="219788"/>
                    <a:pt x="1306634" y="242605"/>
                    <a:pt x="1096353" y="287347"/>
                  </a:cubicBezTo>
                  <a:lnTo>
                    <a:pt x="1076608" y="291269"/>
                  </a:lnTo>
                  <a:lnTo>
                    <a:pt x="1057052" y="296081"/>
                  </a:lnTo>
                  <a:lnTo>
                    <a:pt x="1017940" y="305708"/>
                  </a:lnTo>
                  <a:lnTo>
                    <a:pt x="939899" y="325137"/>
                  </a:lnTo>
                  <a:cubicBezTo>
                    <a:pt x="913823" y="331019"/>
                    <a:pt x="888493" y="339755"/>
                    <a:pt x="862788" y="347418"/>
                  </a:cubicBezTo>
                  <a:lnTo>
                    <a:pt x="786052" y="370948"/>
                  </a:lnTo>
                  <a:cubicBezTo>
                    <a:pt x="760350" y="378258"/>
                    <a:pt x="735578" y="388418"/>
                    <a:pt x="710434" y="397152"/>
                  </a:cubicBezTo>
                  <a:lnTo>
                    <a:pt x="635372" y="424425"/>
                  </a:lnTo>
                  <a:cubicBezTo>
                    <a:pt x="610227" y="432981"/>
                    <a:pt x="586201" y="444390"/>
                    <a:pt x="561615" y="454551"/>
                  </a:cubicBezTo>
                  <a:lnTo>
                    <a:pt x="488419" y="485744"/>
                  </a:lnTo>
                  <a:cubicBezTo>
                    <a:pt x="391519" y="528927"/>
                    <a:pt x="297519" y="577078"/>
                    <a:pt x="206696" y="629655"/>
                  </a:cubicBezTo>
                  <a:lnTo>
                    <a:pt x="0" y="763803"/>
                  </a:lnTo>
                  <a:lnTo>
                    <a:pt x="0" y="418320"/>
                  </a:lnTo>
                  <a:lnTo>
                    <a:pt x="89677" y="370541"/>
                  </a:lnTo>
                  <a:cubicBezTo>
                    <a:pt x="585987" y="133552"/>
                    <a:pt x="1147340" y="0"/>
                    <a:pt x="1741724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482B707-DAC7-4D8A-BA19-3771A51A64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05815" y="-1438"/>
            <a:ext cx="5699636" cy="3920553"/>
            <a:chOff x="5605815" y="-1438"/>
            <a:chExt cx="5699636" cy="3920553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ECB3F052-1839-4D87-A112-D7EF778840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80141" y="-1438"/>
              <a:ext cx="5174061" cy="3697191"/>
            </a:xfrm>
            <a:custGeom>
              <a:avLst/>
              <a:gdLst>
                <a:gd name="connsiteX0" fmla="*/ 264241 w 5174061"/>
                <a:gd name="connsiteY0" fmla="*/ 0 h 3697191"/>
                <a:gd name="connsiteX1" fmla="*/ 654940 w 5174061"/>
                <a:gd name="connsiteY1" fmla="*/ 0 h 3697191"/>
                <a:gd name="connsiteX2" fmla="*/ 634048 w 5174061"/>
                <a:gd name="connsiteY2" fmla="*/ 36881 h 3697191"/>
                <a:gd name="connsiteX3" fmla="*/ 542485 w 5174061"/>
                <a:gd name="connsiteY3" fmla="*/ 238736 h 3697191"/>
                <a:gd name="connsiteX4" fmla="*/ 416337 w 5174061"/>
                <a:gd name="connsiteY4" fmla="*/ 662204 h 3697191"/>
                <a:gd name="connsiteX5" fmla="*/ 382914 w 5174061"/>
                <a:gd name="connsiteY5" fmla="*/ 880245 h 3697191"/>
                <a:gd name="connsiteX6" fmla="*/ 367997 w 5174061"/>
                <a:gd name="connsiteY6" fmla="*/ 1099943 h 3697191"/>
                <a:gd name="connsiteX7" fmla="*/ 371311 w 5174061"/>
                <a:gd name="connsiteY7" fmla="*/ 1320102 h 3697191"/>
                <a:gd name="connsiteX8" fmla="*/ 392397 w 5174061"/>
                <a:gd name="connsiteY8" fmla="*/ 1539340 h 3697191"/>
                <a:gd name="connsiteX9" fmla="*/ 495433 w 5174061"/>
                <a:gd name="connsiteY9" fmla="*/ 1968700 h 3697191"/>
                <a:gd name="connsiteX10" fmla="*/ 680602 w 5174061"/>
                <a:gd name="connsiteY10" fmla="*/ 2372187 h 3697191"/>
                <a:gd name="connsiteX11" fmla="*/ 802053 w 5174061"/>
                <a:gd name="connsiteY11" fmla="*/ 2559474 h 3697191"/>
                <a:gd name="connsiteX12" fmla="*/ 869455 w 5174061"/>
                <a:gd name="connsiteY12" fmla="*/ 2648790 h 3697191"/>
                <a:gd name="connsiteX13" fmla="*/ 941644 w 5174061"/>
                <a:gd name="connsiteY13" fmla="*/ 2735343 h 3697191"/>
                <a:gd name="connsiteX14" fmla="*/ 1267324 w 5174061"/>
                <a:gd name="connsiteY14" fmla="*/ 3048041 h 3697191"/>
                <a:gd name="connsiteX15" fmla="*/ 1311706 w 5174061"/>
                <a:gd name="connsiteY15" fmla="*/ 3083214 h 3697191"/>
                <a:gd name="connsiteX16" fmla="*/ 1356916 w 5174061"/>
                <a:gd name="connsiteY16" fmla="*/ 3117467 h 3697191"/>
                <a:gd name="connsiteX17" fmla="*/ 1402771 w 5174061"/>
                <a:gd name="connsiteY17" fmla="*/ 3150892 h 3697191"/>
                <a:gd name="connsiteX18" fmla="*/ 1449454 w 5174061"/>
                <a:gd name="connsiteY18" fmla="*/ 3183212 h 3697191"/>
                <a:gd name="connsiteX19" fmla="*/ 1643463 w 5174061"/>
                <a:gd name="connsiteY19" fmla="*/ 3301716 h 3697191"/>
                <a:gd name="connsiteX20" fmla="*/ 2064352 w 5174061"/>
                <a:gd name="connsiteY20" fmla="*/ 3476665 h 3697191"/>
                <a:gd name="connsiteX21" fmla="*/ 2516088 w 5174061"/>
                <a:gd name="connsiteY21" fmla="*/ 3544618 h 3697191"/>
                <a:gd name="connsiteX22" fmla="*/ 2573268 w 5174061"/>
                <a:gd name="connsiteY22" fmla="*/ 3544986 h 3697191"/>
                <a:gd name="connsiteX23" fmla="*/ 2628607 w 5174061"/>
                <a:gd name="connsiteY23" fmla="*/ 3542868 h 3697191"/>
                <a:gd name="connsiteX24" fmla="*/ 2737811 w 5174061"/>
                <a:gd name="connsiteY24" fmla="*/ 3528781 h 3697191"/>
                <a:gd name="connsiteX25" fmla="*/ 2945356 w 5174061"/>
                <a:gd name="connsiteY25" fmla="*/ 3461379 h 3697191"/>
                <a:gd name="connsiteX26" fmla="*/ 3132366 w 5174061"/>
                <a:gd name="connsiteY26" fmla="*/ 3346834 h 3697191"/>
                <a:gd name="connsiteX27" fmla="*/ 3299304 w 5174061"/>
                <a:gd name="connsiteY27" fmla="*/ 3198588 h 3697191"/>
                <a:gd name="connsiteX28" fmla="*/ 3452982 w 5174061"/>
                <a:gd name="connsiteY28" fmla="*/ 3029625 h 3697191"/>
                <a:gd name="connsiteX29" fmla="*/ 3527474 w 5174061"/>
                <a:gd name="connsiteY29" fmla="*/ 2940494 h 3697191"/>
                <a:gd name="connsiteX30" fmla="*/ 3602148 w 5174061"/>
                <a:gd name="connsiteY30" fmla="*/ 2849797 h 3697191"/>
                <a:gd name="connsiteX31" fmla="*/ 3756380 w 5174061"/>
                <a:gd name="connsiteY31" fmla="*/ 2667021 h 3697191"/>
                <a:gd name="connsiteX32" fmla="*/ 3839435 w 5174061"/>
                <a:gd name="connsiteY32" fmla="*/ 2578074 h 3697191"/>
                <a:gd name="connsiteX33" fmla="*/ 3882619 w 5174061"/>
                <a:gd name="connsiteY33" fmla="*/ 2534428 h 3697191"/>
                <a:gd name="connsiteX34" fmla="*/ 3928934 w 5174061"/>
                <a:gd name="connsiteY34" fmla="*/ 2490139 h 3697191"/>
                <a:gd name="connsiteX35" fmla="*/ 4134085 w 5174061"/>
                <a:gd name="connsiteY35" fmla="*/ 2332041 h 3697191"/>
                <a:gd name="connsiteX36" fmla="*/ 4354888 w 5174061"/>
                <a:gd name="connsiteY36" fmla="*/ 2211603 h 3697191"/>
                <a:gd name="connsiteX37" fmla="*/ 4459212 w 5174061"/>
                <a:gd name="connsiteY37" fmla="*/ 2160131 h 3697191"/>
                <a:gd name="connsiteX38" fmla="*/ 4551935 w 5174061"/>
                <a:gd name="connsiteY38" fmla="*/ 2106817 h 3697191"/>
                <a:gd name="connsiteX39" fmla="*/ 4693090 w 5174061"/>
                <a:gd name="connsiteY39" fmla="*/ 1969437 h 3697191"/>
                <a:gd name="connsiteX40" fmla="*/ 4782498 w 5174061"/>
                <a:gd name="connsiteY40" fmla="*/ 1781137 h 3697191"/>
                <a:gd name="connsiteX41" fmla="*/ 4826512 w 5174061"/>
                <a:gd name="connsiteY41" fmla="*/ 1564478 h 3697191"/>
                <a:gd name="connsiteX42" fmla="*/ 4834247 w 5174061"/>
                <a:gd name="connsiteY42" fmla="*/ 1343582 h 3697191"/>
                <a:gd name="connsiteX43" fmla="*/ 4819882 w 5174061"/>
                <a:gd name="connsiteY43" fmla="*/ 1125541 h 3697191"/>
                <a:gd name="connsiteX44" fmla="*/ 4786918 w 5174061"/>
                <a:gd name="connsiteY44" fmla="*/ 910907 h 3697191"/>
                <a:gd name="connsiteX45" fmla="*/ 4735354 w 5174061"/>
                <a:gd name="connsiteY45" fmla="*/ 700048 h 3697191"/>
                <a:gd name="connsiteX46" fmla="*/ 4595028 w 5174061"/>
                <a:gd name="connsiteY46" fmla="*/ 285972 h 3697191"/>
                <a:gd name="connsiteX47" fmla="*/ 4499577 w 5174061"/>
                <a:gd name="connsiteY47" fmla="*/ 86313 h 3697191"/>
                <a:gd name="connsiteX48" fmla="*/ 4449808 w 5174061"/>
                <a:gd name="connsiteY48" fmla="*/ 0 h 3697191"/>
                <a:gd name="connsiteX49" fmla="*/ 4876728 w 5174061"/>
                <a:gd name="connsiteY49" fmla="*/ 0 h 3697191"/>
                <a:gd name="connsiteX50" fmla="*/ 4945109 w 5174061"/>
                <a:gd name="connsiteY50" fmla="*/ 122534 h 3697191"/>
                <a:gd name="connsiteX51" fmla="*/ 5047868 w 5174061"/>
                <a:gd name="connsiteY51" fmla="*/ 356228 h 3697191"/>
                <a:gd name="connsiteX52" fmla="*/ 5070058 w 5174061"/>
                <a:gd name="connsiteY52" fmla="*/ 416355 h 3697191"/>
                <a:gd name="connsiteX53" fmla="*/ 5090408 w 5174061"/>
                <a:gd name="connsiteY53" fmla="*/ 477311 h 3697191"/>
                <a:gd name="connsiteX54" fmla="*/ 5108455 w 5174061"/>
                <a:gd name="connsiteY54" fmla="*/ 539096 h 3697191"/>
                <a:gd name="connsiteX55" fmla="*/ 5124292 w 5174061"/>
                <a:gd name="connsiteY55" fmla="*/ 601524 h 3697191"/>
                <a:gd name="connsiteX56" fmla="*/ 5173278 w 5174061"/>
                <a:gd name="connsiteY56" fmla="*/ 1114583 h 3697191"/>
                <a:gd name="connsiteX57" fmla="*/ 5145931 w 5174061"/>
                <a:gd name="connsiteY57" fmla="*/ 1371021 h 3697191"/>
                <a:gd name="connsiteX58" fmla="*/ 5082213 w 5174061"/>
                <a:gd name="connsiteY58" fmla="*/ 1619356 h 3697191"/>
                <a:gd name="connsiteX59" fmla="*/ 4997316 w 5174061"/>
                <a:gd name="connsiteY59" fmla="*/ 1859404 h 3697191"/>
                <a:gd name="connsiteX60" fmla="*/ 4943912 w 5174061"/>
                <a:gd name="connsiteY60" fmla="*/ 1978737 h 3697191"/>
                <a:gd name="connsiteX61" fmla="*/ 4875222 w 5174061"/>
                <a:gd name="connsiteY61" fmla="*/ 2094940 h 3697191"/>
                <a:gd name="connsiteX62" fmla="*/ 4787286 w 5174061"/>
                <a:gd name="connsiteY62" fmla="*/ 2202210 h 3697191"/>
                <a:gd name="connsiteX63" fmla="*/ 4736644 w 5174061"/>
                <a:gd name="connsiteY63" fmla="*/ 2249815 h 3697191"/>
                <a:gd name="connsiteX64" fmla="*/ 4683238 w 5174061"/>
                <a:gd name="connsiteY64" fmla="*/ 2292447 h 3697191"/>
                <a:gd name="connsiteX65" fmla="*/ 4470262 w 5174061"/>
                <a:gd name="connsiteY65" fmla="*/ 2426789 h 3697191"/>
                <a:gd name="connsiteX66" fmla="*/ 4283066 w 5174061"/>
                <a:gd name="connsiteY66" fmla="*/ 2549069 h 3697191"/>
                <a:gd name="connsiteX67" fmla="*/ 4199183 w 5174061"/>
                <a:gd name="connsiteY67" fmla="*/ 2616930 h 3697191"/>
                <a:gd name="connsiteX68" fmla="*/ 4120364 w 5174061"/>
                <a:gd name="connsiteY68" fmla="*/ 2690501 h 3697191"/>
                <a:gd name="connsiteX69" fmla="*/ 4082336 w 5174061"/>
                <a:gd name="connsiteY69" fmla="*/ 2729819 h 3697191"/>
                <a:gd name="connsiteX70" fmla="*/ 4043203 w 5174061"/>
                <a:gd name="connsiteY70" fmla="*/ 2771715 h 3697191"/>
                <a:gd name="connsiteX71" fmla="*/ 3964753 w 5174061"/>
                <a:gd name="connsiteY71" fmla="*/ 2856794 h 3697191"/>
                <a:gd name="connsiteX72" fmla="*/ 3802510 w 5174061"/>
                <a:gd name="connsiteY72" fmla="*/ 3028152 h 3697191"/>
                <a:gd name="connsiteX73" fmla="*/ 3718628 w 5174061"/>
                <a:gd name="connsiteY73" fmla="*/ 3114245 h 3697191"/>
                <a:gd name="connsiteX74" fmla="*/ 3631890 w 5174061"/>
                <a:gd name="connsiteY74" fmla="*/ 3199417 h 3697191"/>
                <a:gd name="connsiteX75" fmla="*/ 3446812 w 5174061"/>
                <a:gd name="connsiteY75" fmla="*/ 3363224 h 3697191"/>
                <a:gd name="connsiteX76" fmla="*/ 3240927 w 5174061"/>
                <a:gd name="connsiteY76" fmla="*/ 3508616 h 3697191"/>
                <a:gd name="connsiteX77" fmla="*/ 3011284 w 5174061"/>
                <a:gd name="connsiteY77" fmla="*/ 3620399 h 3697191"/>
                <a:gd name="connsiteX78" fmla="*/ 2763501 w 5174061"/>
                <a:gd name="connsiteY78" fmla="*/ 3684208 h 3697191"/>
                <a:gd name="connsiteX79" fmla="*/ 2636710 w 5174061"/>
                <a:gd name="connsiteY79" fmla="*/ 3695994 h 3697191"/>
                <a:gd name="connsiteX80" fmla="*/ 2605035 w 5174061"/>
                <a:gd name="connsiteY80" fmla="*/ 3697008 h 3697191"/>
                <a:gd name="connsiteX81" fmla="*/ 2573360 w 5174061"/>
                <a:gd name="connsiteY81" fmla="*/ 3697191 h 3697191"/>
                <a:gd name="connsiteX82" fmla="*/ 2511852 w 5174061"/>
                <a:gd name="connsiteY82" fmla="*/ 3695810 h 3697191"/>
                <a:gd name="connsiteX83" fmla="*/ 1554976 w 5174061"/>
                <a:gd name="connsiteY83" fmla="*/ 3483386 h 3697191"/>
                <a:gd name="connsiteX84" fmla="*/ 1332515 w 5174061"/>
                <a:gd name="connsiteY84" fmla="*/ 3373997 h 3697191"/>
                <a:gd name="connsiteX85" fmla="*/ 1121840 w 5174061"/>
                <a:gd name="connsiteY85" fmla="*/ 3242233 h 3697191"/>
                <a:gd name="connsiteX86" fmla="*/ 742662 w 5174061"/>
                <a:gd name="connsiteY86" fmla="*/ 2920052 h 3697191"/>
                <a:gd name="connsiteX87" fmla="*/ 426282 w 5174061"/>
                <a:gd name="connsiteY87" fmla="*/ 2530745 h 3697191"/>
                <a:gd name="connsiteX88" fmla="*/ 190562 w 5174061"/>
                <a:gd name="connsiteY88" fmla="*/ 2084350 h 3697191"/>
                <a:gd name="connsiteX89" fmla="*/ 45078 w 5174061"/>
                <a:gd name="connsiteY89" fmla="*/ 1598454 h 3697191"/>
                <a:gd name="connsiteX90" fmla="*/ 9077 w 5174061"/>
                <a:gd name="connsiteY90" fmla="*/ 1346437 h 3697191"/>
                <a:gd name="connsiteX91" fmla="*/ 513 w 5174061"/>
                <a:gd name="connsiteY91" fmla="*/ 1091933 h 3697191"/>
                <a:gd name="connsiteX92" fmla="*/ 18468 w 5174061"/>
                <a:gd name="connsiteY92" fmla="*/ 838073 h 3697191"/>
                <a:gd name="connsiteX93" fmla="*/ 61652 w 5174061"/>
                <a:gd name="connsiteY93" fmla="*/ 587528 h 3697191"/>
                <a:gd name="connsiteX94" fmla="*/ 214870 w 5174061"/>
                <a:gd name="connsiteY94" fmla="*/ 104487 h 3697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5174061" h="3697191">
                  <a:moveTo>
                    <a:pt x="264241" y="0"/>
                  </a:moveTo>
                  <a:lnTo>
                    <a:pt x="654940" y="0"/>
                  </a:lnTo>
                  <a:lnTo>
                    <a:pt x="634048" y="36881"/>
                  </a:lnTo>
                  <a:cubicBezTo>
                    <a:pt x="600517" y="102783"/>
                    <a:pt x="569947" y="170161"/>
                    <a:pt x="542485" y="238736"/>
                  </a:cubicBezTo>
                  <a:cubicBezTo>
                    <a:pt x="487515" y="375840"/>
                    <a:pt x="445066" y="517825"/>
                    <a:pt x="416337" y="662204"/>
                  </a:cubicBezTo>
                  <a:cubicBezTo>
                    <a:pt x="402066" y="734393"/>
                    <a:pt x="391017" y="807227"/>
                    <a:pt x="382914" y="880245"/>
                  </a:cubicBezTo>
                  <a:cubicBezTo>
                    <a:pt x="375086" y="953263"/>
                    <a:pt x="370115" y="1026650"/>
                    <a:pt x="367997" y="1099943"/>
                  </a:cubicBezTo>
                  <a:cubicBezTo>
                    <a:pt x="366155" y="1173330"/>
                    <a:pt x="366708" y="1246808"/>
                    <a:pt x="371311" y="1320102"/>
                  </a:cubicBezTo>
                  <a:cubicBezTo>
                    <a:pt x="374995" y="1393396"/>
                    <a:pt x="382453" y="1466507"/>
                    <a:pt x="392397" y="1539340"/>
                  </a:cubicBezTo>
                  <a:cubicBezTo>
                    <a:pt x="412839" y="1684916"/>
                    <a:pt x="446907" y="1829018"/>
                    <a:pt x="495433" y="1968700"/>
                  </a:cubicBezTo>
                  <a:cubicBezTo>
                    <a:pt x="543866" y="2108291"/>
                    <a:pt x="605743" y="2243830"/>
                    <a:pt x="680602" y="2372187"/>
                  </a:cubicBezTo>
                  <a:cubicBezTo>
                    <a:pt x="718170" y="2436274"/>
                    <a:pt x="758593" y="2498979"/>
                    <a:pt x="802053" y="2559474"/>
                  </a:cubicBezTo>
                  <a:cubicBezTo>
                    <a:pt x="823691" y="2589860"/>
                    <a:pt x="846343" y="2619509"/>
                    <a:pt x="869455" y="2648790"/>
                  </a:cubicBezTo>
                  <a:cubicBezTo>
                    <a:pt x="892934" y="2677978"/>
                    <a:pt x="916874" y="2706983"/>
                    <a:pt x="941644" y="2735343"/>
                  </a:cubicBezTo>
                  <a:cubicBezTo>
                    <a:pt x="1040443" y="2848784"/>
                    <a:pt x="1149740" y="2953385"/>
                    <a:pt x="1267324" y="3048041"/>
                  </a:cubicBezTo>
                  <a:cubicBezTo>
                    <a:pt x="1282240" y="3059642"/>
                    <a:pt x="1296697" y="3071797"/>
                    <a:pt x="1311706" y="3083214"/>
                  </a:cubicBezTo>
                  <a:lnTo>
                    <a:pt x="1356916" y="3117467"/>
                  </a:lnTo>
                  <a:lnTo>
                    <a:pt x="1402771" y="3150892"/>
                  </a:lnTo>
                  <a:lnTo>
                    <a:pt x="1449454" y="3183212"/>
                  </a:lnTo>
                  <a:cubicBezTo>
                    <a:pt x="1512252" y="3225383"/>
                    <a:pt x="1576798" y="3265252"/>
                    <a:pt x="1643463" y="3301716"/>
                  </a:cubicBezTo>
                  <a:cubicBezTo>
                    <a:pt x="1776608" y="3374549"/>
                    <a:pt x="1917396" y="3435137"/>
                    <a:pt x="2064352" y="3476665"/>
                  </a:cubicBezTo>
                  <a:cubicBezTo>
                    <a:pt x="2211217" y="3518100"/>
                    <a:pt x="2363422" y="3541120"/>
                    <a:pt x="2516088" y="3544618"/>
                  </a:cubicBezTo>
                  <a:lnTo>
                    <a:pt x="2573268" y="3544986"/>
                  </a:lnTo>
                  <a:cubicBezTo>
                    <a:pt x="2591776" y="3544710"/>
                    <a:pt x="2610191" y="3544158"/>
                    <a:pt x="2628607" y="3542868"/>
                  </a:cubicBezTo>
                  <a:cubicBezTo>
                    <a:pt x="2665346" y="3540198"/>
                    <a:pt x="2701901" y="3535779"/>
                    <a:pt x="2737811" y="3528781"/>
                  </a:cubicBezTo>
                  <a:cubicBezTo>
                    <a:pt x="2809725" y="3515061"/>
                    <a:pt x="2879428" y="3492318"/>
                    <a:pt x="2945356" y="3461379"/>
                  </a:cubicBezTo>
                  <a:cubicBezTo>
                    <a:pt x="3011467" y="3430718"/>
                    <a:pt x="3073620" y="3391400"/>
                    <a:pt x="3132366" y="3346834"/>
                  </a:cubicBezTo>
                  <a:cubicBezTo>
                    <a:pt x="3191204" y="3302453"/>
                    <a:pt x="3246359" y="3252086"/>
                    <a:pt x="3299304" y="3198588"/>
                  </a:cubicBezTo>
                  <a:cubicBezTo>
                    <a:pt x="3352341" y="3145091"/>
                    <a:pt x="3402800" y="3088002"/>
                    <a:pt x="3452982" y="3029625"/>
                  </a:cubicBezTo>
                  <a:cubicBezTo>
                    <a:pt x="3478027" y="3000344"/>
                    <a:pt x="3502704" y="2970603"/>
                    <a:pt x="3527474" y="2940494"/>
                  </a:cubicBezTo>
                  <a:lnTo>
                    <a:pt x="3602148" y="2849797"/>
                  </a:lnTo>
                  <a:cubicBezTo>
                    <a:pt x="3652332" y="2789025"/>
                    <a:pt x="3702514" y="2727056"/>
                    <a:pt x="3756380" y="2667021"/>
                  </a:cubicBezTo>
                  <a:cubicBezTo>
                    <a:pt x="3783358" y="2637004"/>
                    <a:pt x="3810982" y="2607354"/>
                    <a:pt x="3839435" y="2578074"/>
                  </a:cubicBezTo>
                  <a:lnTo>
                    <a:pt x="3882619" y="2534428"/>
                  </a:lnTo>
                  <a:cubicBezTo>
                    <a:pt x="3897167" y="2519972"/>
                    <a:pt x="3913189" y="2504595"/>
                    <a:pt x="3928934" y="2490139"/>
                  </a:cubicBezTo>
                  <a:cubicBezTo>
                    <a:pt x="3992100" y="2431485"/>
                    <a:pt x="4061527" y="2378448"/>
                    <a:pt x="4134085" y="2332041"/>
                  </a:cubicBezTo>
                  <a:cubicBezTo>
                    <a:pt x="4206550" y="2285449"/>
                    <a:pt x="4282606" y="2246684"/>
                    <a:pt x="4354888" y="2211603"/>
                  </a:cubicBezTo>
                  <a:cubicBezTo>
                    <a:pt x="4390982" y="2194108"/>
                    <a:pt x="4426156" y="2177350"/>
                    <a:pt x="4459212" y="2160131"/>
                  </a:cubicBezTo>
                  <a:cubicBezTo>
                    <a:pt x="4492360" y="2143097"/>
                    <a:pt x="4523574" y="2125878"/>
                    <a:pt x="4551935" y="2106817"/>
                  </a:cubicBezTo>
                  <a:cubicBezTo>
                    <a:pt x="4609023" y="2069250"/>
                    <a:pt x="4655246" y="2024592"/>
                    <a:pt x="4693090" y="1969437"/>
                  </a:cubicBezTo>
                  <a:cubicBezTo>
                    <a:pt x="4730658" y="1914375"/>
                    <a:pt x="4760308" y="1850104"/>
                    <a:pt x="4782498" y="1781137"/>
                  </a:cubicBezTo>
                  <a:cubicBezTo>
                    <a:pt x="4804506" y="1712263"/>
                    <a:pt x="4818593" y="1637956"/>
                    <a:pt x="4826512" y="1564478"/>
                  </a:cubicBezTo>
                  <a:cubicBezTo>
                    <a:pt x="4834154" y="1490722"/>
                    <a:pt x="4835812" y="1416784"/>
                    <a:pt x="4834247" y="1343582"/>
                  </a:cubicBezTo>
                  <a:cubicBezTo>
                    <a:pt x="4831944" y="1270288"/>
                    <a:pt x="4826972" y="1197638"/>
                    <a:pt x="4819882" y="1125541"/>
                  </a:cubicBezTo>
                  <a:cubicBezTo>
                    <a:pt x="4812792" y="1053444"/>
                    <a:pt x="4802019" y="981714"/>
                    <a:pt x="4786918" y="910907"/>
                  </a:cubicBezTo>
                  <a:cubicBezTo>
                    <a:pt x="4772001" y="840007"/>
                    <a:pt x="4754230" y="769935"/>
                    <a:pt x="4735354" y="700048"/>
                  </a:cubicBezTo>
                  <a:cubicBezTo>
                    <a:pt x="4697603" y="560365"/>
                    <a:pt x="4653220" y="421051"/>
                    <a:pt x="4595028" y="285972"/>
                  </a:cubicBezTo>
                  <a:cubicBezTo>
                    <a:pt x="4565931" y="218433"/>
                    <a:pt x="4534072" y="151815"/>
                    <a:pt x="4499577" y="86313"/>
                  </a:cubicBezTo>
                  <a:lnTo>
                    <a:pt x="4449808" y="0"/>
                  </a:lnTo>
                  <a:lnTo>
                    <a:pt x="4876728" y="0"/>
                  </a:lnTo>
                  <a:lnTo>
                    <a:pt x="4945109" y="122534"/>
                  </a:lnTo>
                  <a:cubicBezTo>
                    <a:pt x="4982860" y="198498"/>
                    <a:pt x="5017022" y="276581"/>
                    <a:pt x="5047868" y="356228"/>
                  </a:cubicBezTo>
                  <a:cubicBezTo>
                    <a:pt x="5055418" y="376209"/>
                    <a:pt x="5063244" y="396097"/>
                    <a:pt x="5070058" y="416355"/>
                  </a:cubicBezTo>
                  <a:lnTo>
                    <a:pt x="5090408" y="477311"/>
                  </a:lnTo>
                  <a:lnTo>
                    <a:pt x="5108455" y="539096"/>
                  </a:lnTo>
                  <a:cubicBezTo>
                    <a:pt x="5114348" y="559721"/>
                    <a:pt x="5119136" y="580715"/>
                    <a:pt x="5124292" y="601524"/>
                  </a:cubicBezTo>
                  <a:cubicBezTo>
                    <a:pt x="5163702" y="768923"/>
                    <a:pt x="5177698" y="942490"/>
                    <a:pt x="5173278" y="1114583"/>
                  </a:cubicBezTo>
                  <a:cubicBezTo>
                    <a:pt x="5170976" y="1200677"/>
                    <a:pt x="5161860" y="1286585"/>
                    <a:pt x="5145931" y="1371021"/>
                  </a:cubicBezTo>
                  <a:cubicBezTo>
                    <a:pt x="5129909" y="1455457"/>
                    <a:pt x="5107718" y="1538328"/>
                    <a:pt x="5082213" y="1619356"/>
                  </a:cubicBezTo>
                  <a:cubicBezTo>
                    <a:pt x="5056800" y="1700569"/>
                    <a:pt x="5029544" y="1779572"/>
                    <a:pt x="4997316" y="1859404"/>
                  </a:cubicBezTo>
                  <a:cubicBezTo>
                    <a:pt x="4981204" y="1899274"/>
                    <a:pt x="4963708" y="1939143"/>
                    <a:pt x="4943912" y="1978737"/>
                  </a:cubicBezTo>
                  <a:cubicBezTo>
                    <a:pt x="4923746" y="2018146"/>
                    <a:pt x="4901464" y="2057372"/>
                    <a:pt x="4875222" y="2094940"/>
                  </a:cubicBezTo>
                  <a:cubicBezTo>
                    <a:pt x="4849348" y="2132691"/>
                    <a:pt x="4819790" y="2168879"/>
                    <a:pt x="4787286" y="2202210"/>
                  </a:cubicBezTo>
                  <a:cubicBezTo>
                    <a:pt x="4770989" y="2218785"/>
                    <a:pt x="4754046" y="2234714"/>
                    <a:pt x="4736644" y="2249815"/>
                  </a:cubicBezTo>
                  <a:cubicBezTo>
                    <a:pt x="4719240" y="2264824"/>
                    <a:pt x="4701285" y="2278912"/>
                    <a:pt x="4683238" y="2292447"/>
                  </a:cubicBezTo>
                  <a:cubicBezTo>
                    <a:pt x="4610681" y="2346405"/>
                    <a:pt x="4537202" y="2386828"/>
                    <a:pt x="4470262" y="2426789"/>
                  </a:cubicBezTo>
                  <a:cubicBezTo>
                    <a:pt x="4402953" y="2466382"/>
                    <a:pt x="4340892" y="2505700"/>
                    <a:pt x="4283066" y="2549069"/>
                  </a:cubicBezTo>
                  <a:cubicBezTo>
                    <a:pt x="4253970" y="2570523"/>
                    <a:pt x="4226163" y="2593267"/>
                    <a:pt x="4199183" y="2616930"/>
                  </a:cubicBezTo>
                  <a:cubicBezTo>
                    <a:pt x="4172021" y="2640319"/>
                    <a:pt x="4145871" y="2665087"/>
                    <a:pt x="4120364" y="2690501"/>
                  </a:cubicBezTo>
                  <a:cubicBezTo>
                    <a:pt x="4107474" y="2703392"/>
                    <a:pt x="4095412" y="2716006"/>
                    <a:pt x="4082336" y="2729819"/>
                  </a:cubicBezTo>
                  <a:lnTo>
                    <a:pt x="4043203" y="2771715"/>
                  </a:lnTo>
                  <a:lnTo>
                    <a:pt x="3964753" y="2856794"/>
                  </a:lnTo>
                  <a:cubicBezTo>
                    <a:pt x="3911992" y="2913790"/>
                    <a:pt x="3857574" y="2970603"/>
                    <a:pt x="3802510" y="3028152"/>
                  </a:cubicBezTo>
                  <a:cubicBezTo>
                    <a:pt x="3774980" y="3056880"/>
                    <a:pt x="3746896" y="3085517"/>
                    <a:pt x="3718628" y="3114245"/>
                  </a:cubicBezTo>
                  <a:cubicBezTo>
                    <a:pt x="3690175" y="3142789"/>
                    <a:pt x="3661263" y="3171149"/>
                    <a:pt x="3631890" y="3199417"/>
                  </a:cubicBezTo>
                  <a:cubicBezTo>
                    <a:pt x="3573236" y="3255954"/>
                    <a:pt x="3511636" y="3310924"/>
                    <a:pt x="3446812" y="3363224"/>
                  </a:cubicBezTo>
                  <a:cubicBezTo>
                    <a:pt x="3382082" y="3415524"/>
                    <a:pt x="3313484" y="3464694"/>
                    <a:pt x="3240927" y="3508616"/>
                  </a:cubicBezTo>
                  <a:cubicBezTo>
                    <a:pt x="3168369" y="3552444"/>
                    <a:pt x="3091484" y="3590565"/>
                    <a:pt x="3011284" y="3620399"/>
                  </a:cubicBezTo>
                  <a:cubicBezTo>
                    <a:pt x="2931083" y="3650324"/>
                    <a:pt x="2847753" y="3671870"/>
                    <a:pt x="2763501" y="3684208"/>
                  </a:cubicBezTo>
                  <a:cubicBezTo>
                    <a:pt x="2721330" y="3690193"/>
                    <a:pt x="2679066" y="3694429"/>
                    <a:pt x="2636710" y="3695994"/>
                  </a:cubicBezTo>
                  <a:lnTo>
                    <a:pt x="2605035" y="3697008"/>
                  </a:lnTo>
                  <a:lnTo>
                    <a:pt x="2573360" y="3697191"/>
                  </a:lnTo>
                  <a:lnTo>
                    <a:pt x="2511852" y="3695810"/>
                  </a:lnTo>
                  <a:cubicBezTo>
                    <a:pt x="2184330" y="3685037"/>
                    <a:pt x="1858557" y="3613861"/>
                    <a:pt x="1554976" y="3483386"/>
                  </a:cubicBezTo>
                  <a:cubicBezTo>
                    <a:pt x="1479195" y="3450606"/>
                    <a:pt x="1404704" y="3414327"/>
                    <a:pt x="1332515" y="3373997"/>
                  </a:cubicBezTo>
                  <a:cubicBezTo>
                    <a:pt x="1260050" y="3333943"/>
                    <a:pt x="1189794" y="3289838"/>
                    <a:pt x="1121840" y="3242233"/>
                  </a:cubicBezTo>
                  <a:cubicBezTo>
                    <a:pt x="986117" y="3147025"/>
                    <a:pt x="859417" y="3038557"/>
                    <a:pt x="742662" y="2920052"/>
                  </a:cubicBezTo>
                  <a:cubicBezTo>
                    <a:pt x="626000" y="2801823"/>
                    <a:pt x="518821" y="2670797"/>
                    <a:pt x="426282" y="2530745"/>
                  </a:cubicBezTo>
                  <a:cubicBezTo>
                    <a:pt x="333652" y="2390418"/>
                    <a:pt x="254741" y="2240700"/>
                    <a:pt x="190562" y="2084350"/>
                  </a:cubicBezTo>
                  <a:cubicBezTo>
                    <a:pt x="126292" y="1928094"/>
                    <a:pt x="77858" y="1764932"/>
                    <a:pt x="45078" y="1598454"/>
                  </a:cubicBezTo>
                  <a:cubicBezTo>
                    <a:pt x="28504" y="1515216"/>
                    <a:pt x="16903" y="1430964"/>
                    <a:pt x="9077" y="1346437"/>
                  </a:cubicBezTo>
                  <a:cubicBezTo>
                    <a:pt x="2262" y="1261817"/>
                    <a:pt x="-1421" y="1176828"/>
                    <a:pt x="513" y="1091933"/>
                  </a:cubicBezTo>
                  <a:cubicBezTo>
                    <a:pt x="1986" y="1007036"/>
                    <a:pt x="8063" y="922232"/>
                    <a:pt x="18468" y="838073"/>
                  </a:cubicBezTo>
                  <a:cubicBezTo>
                    <a:pt x="28689" y="753822"/>
                    <a:pt x="43237" y="670215"/>
                    <a:pt x="61652" y="587528"/>
                  </a:cubicBezTo>
                  <a:cubicBezTo>
                    <a:pt x="98300" y="422156"/>
                    <a:pt x="149679" y="260283"/>
                    <a:pt x="214870" y="104487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B6160BCB-9856-41AA-A8B4-C000F9D31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62599" y="-1438"/>
              <a:ext cx="5207741" cy="3738815"/>
            </a:xfrm>
            <a:custGeom>
              <a:avLst/>
              <a:gdLst>
                <a:gd name="connsiteX0" fmla="*/ 244572 w 5207741"/>
                <a:gd name="connsiteY0" fmla="*/ 0 h 3738815"/>
                <a:gd name="connsiteX1" fmla="*/ 762601 w 5207741"/>
                <a:gd name="connsiteY1" fmla="*/ 0 h 3738815"/>
                <a:gd name="connsiteX2" fmla="*/ 717282 w 5207741"/>
                <a:gd name="connsiteY2" fmla="*/ 76130 h 3738815"/>
                <a:gd name="connsiteX3" fmla="*/ 628158 w 5207741"/>
                <a:gd name="connsiteY3" fmla="*/ 264800 h 3738815"/>
                <a:gd name="connsiteX4" fmla="*/ 460483 w 5207741"/>
                <a:gd name="connsiteY4" fmla="*/ 1110997 h 3738815"/>
                <a:gd name="connsiteX5" fmla="*/ 599705 w 5207741"/>
                <a:gd name="connsiteY5" fmla="*/ 1885190 h 3738815"/>
                <a:gd name="connsiteX6" fmla="*/ 982566 w 5207741"/>
                <a:gd name="connsiteY6" fmla="*/ 2534986 h 3738815"/>
                <a:gd name="connsiteX7" fmla="*/ 1690186 w 5207741"/>
                <a:gd name="connsiteY7" fmla="*/ 3078339 h 3738815"/>
                <a:gd name="connsiteX8" fmla="*/ 2582147 w 5207741"/>
                <a:gd name="connsiteY8" fmla="*/ 3278517 h 3738815"/>
                <a:gd name="connsiteX9" fmla="*/ 3046773 w 5207741"/>
                <a:gd name="connsiteY9" fmla="*/ 3124195 h 3738815"/>
                <a:gd name="connsiteX10" fmla="*/ 3534327 w 5207741"/>
                <a:gd name="connsiteY10" fmla="*/ 2653491 h 3738815"/>
                <a:gd name="connsiteX11" fmla="*/ 3788371 w 5207741"/>
                <a:gd name="connsiteY11" fmla="*/ 2381860 h 3738815"/>
                <a:gd name="connsiteX12" fmla="*/ 4381538 w 5207741"/>
                <a:gd name="connsiteY12" fmla="*/ 1954710 h 3738815"/>
                <a:gd name="connsiteX13" fmla="*/ 4572876 w 5207741"/>
                <a:gd name="connsiteY13" fmla="*/ 1832613 h 3738815"/>
                <a:gd name="connsiteX14" fmla="*/ 4687698 w 5207741"/>
                <a:gd name="connsiteY14" fmla="*/ 1584555 h 3738815"/>
                <a:gd name="connsiteX15" fmla="*/ 4694328 w 5207741"/>
                <a:gd name="connsiteY15" fmla="*/ 722704 h 3738815"/>
                <a:gd name="connsiteX16" fmla="*/ 4427822 w 5207741"/>
                <a:gd name="connsiteY16" fmla="*/ 101669 h 3738815"/>
                <a:gd name="connsiteX17" fmla="*/ 4357980 w 5207741"/>
                <a:gd name="connsiteY17" fmla="*/ 0 h 3738815"/>
                <a:gd name="connsiteX18" fmla="*/ 4900539 w 5207741"/>
                <a:gd name="connsiteY18" fmla="*/ 0 h 3738815"/>
                <a:gd name="connsiteX19" fmla="*/ 5023799 w 5207741"/>
                <a:gd name="connsiteY19" fmla="*/ 256448 h 3738815"/>
                <a:gd name="connsiteX20" fmla="*/ 5131054 w 5207741"/>
                <a:gd name="connsiteY20" fmla="*/ 1708493 h 3738815"/>
                <a:gd name="connsiteX21" fmla="*/ 4116721 w 5207741"/>
                <a:gd name="connsiteY21" fmla="*/ 2704502 h 3738815"/>
                <a:gd name="connsiteX22" fmla="*/ 2582056 w 5207741"/>
                <a:gd name="connsiteY22" fmla="*/ 3738815 h 3738815"/>
                <a:gd name="connsiteX23" fmla="*/ 632301 w 5207741"/>
                <a:gd name="connsiteY23" fmla="*/ 2833780 h 3738815"/>
                <a:gd name="connsiteX24" fmla="*/ 0 w 5207741"/>
                <a:gd name="connsiteY24" fmla="*/ 1110906 h 3738815"/>
                <a:gd name="connsiteX25" fmla="*/ 202913 w 5207741"/>
                <a:gd name="connsiteY25" fmla="*/ 88013 h 3738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207741" h="3738815">
                  <a:moveTo>
                    <a:pt x="244572" y="0"/>
                  </a:moveTo>
                  <a:lnTo>
                    <a:pt x="762601" y="0"/>
                  </a:lnTo>
                  <a:lnTo>
                    <a:pt x="717282" y="76130"/>
                  </a:lnTo>
                  <a:cubicBezTo>
                    <a:pt x="684728" y="137306"/>
                    <a:pt x="654998" y="200230"/>
                    <a:pt x="628158" y="264800"/>
                  </a:cubicBezTo>
                  <a:cubicBezTo>
                    <a:pt x="516927" y="532471"/>
                    <a:pt x="460483" y="817176"/>
                    <a:pt x="460483" y="1110997"/>
                  </a:cubicBezTo>
                  <a:cubicBezTo>
                    <a:pt x="460483" y="1378024"/>
                    <a:pt x="507351" y="1638514"/>
                    <a:pt x="599705" y="1885190"/>
                  </a:cubicBezTo>
                  <a:cubicBezTo>
                    <a:pt x="688836" y="2123213"/>
                    <a:pt x="817654" y="2341899"/>
                    <a:pt x="982566" y="2534986"/>
                  </a:cubicBezTo>
                  <a:cubicBezTo>
                    <a:pt x="1177587" y="2763432"/>
                    <a:pt x="1422331" y="2951271"/>
                    <a:pt x="1690186" y="3078339"/>
                  </a:cubicBezTo>
                  <a:cubicBezTo>
                    <a:pt x="1970289" y="3211208"/>
                    <a:pt x="2270370" y="3278517"/>
                    <a:pt x="2582147" y="3278517"/>
                  </a:cubicBezTo>
                  <a:cubicBezTo>
                    <a:pt x="2751940" y="3278517"/>
                    <a:pt x="2895213" y="3230912"/>
                    <a:pt x="3046773" y="3124195"/>
                  </a:cubicBezTo>
                  <a:cubicBezTo>
                    <a:pt x="3210120" y="3009188"/>
                    <a:pt x="3367573" y="2836358"/>
                    <a:pt x="3534327" y="2653491"/>
                  </a:cubicBezTo>
                  <a:cubicBezTo>
                    <a:pt x="3615264" y="2564727"/>
                    <a:pt x="3698871" y="2472925"/>
                    <a:pt x="3788371" y="2381860"/>
                  </a:cubicBezTo>
                  <a:cubicBezTo>
                    <a:pt x="4015803" y="2150375"/>
                    <a:pt x="4227214" y="2037303"/>
                    <a:pt x="4381538" y="1954710"/>
                  </a:cubicBezTo>
                  <a:cubicBezTo>
                    <a:pt x="4479325" y="1902317"/>
                    <a:pt x="4536506" y="1870826"/>
                    <a:pt x="4572876" y="1832613"/>
                  </a:cubicBezTo>
                  <a:cubicBezTo>
                    <a:pt x="4615601" y="1787772"/>
                    <a:pt x="4654274" y="1704257"/>
                    <a:pt x="4687698" y="1584555"/>
                  </a:cubicBezTo>
                  <a:cubicBezTo>
                    <a:pt x="4765044" y="1307676"/>
                    <a:pt x="4767254" y="1017723"/>
                    <a:pt x="4694328" y="722704"/>
                  </a:cubicBezTo>
                  <a:cubicBezTo>
                    <a:pt x="4642396" y="512766"/>
                    <a:pt x="4551463" y="301482"/>
                    <a:pt x="4427822" y="101669"/>
                  </a:cubicBezTo>
                  <a:lnTo>
                    <a:pt x="4357980" y="0"/>
                  </a:lnTo>
                  <a:lnTo>
                    <a:pt x="4900539" y="0"/>
                  </a:lnTo>
                  <a:lnTo>
                    <a:pt x="5023799" y="256448"/>
                  </a:lnTo>
                  <a:cubicBezTo>
                    <a:pt x="5212139" y="710891"/>
                    <a:pt x="5269776" y="1212048"/>
                    <a:pt x="5131054" y="1708493"/>
                  </a:cubicBezTo>
                  <a:cubicBezTo>
                    <a:pt x="4936032" y="2406445"/>
                    <a:pt x="4583926" y="2228919"/>
                    <a:pt x="4116721" y="2704502"/>
                  </a:cubicBezTo>
                  <a:cubicBezTo>
                    <a:pt x="3649425" y="3180085"/>
                    <a:pt x="3295108" y="3738815"/>
                    <a:pt x="2582056" y="3738815"/>
                  </a:cubicBezTo>
                  <a:cubicBezTo>
                    <a:pt x="1803627" y="3738815"/>
                    <a:pt x="1105674" y="3388274"/>
                    <a:pt x="632301" y="2833780"/>
                  </a:cubicBezTo>
                  <a:cubicBezTo>
                    <a:pt x="238483" y="2372468"/>
                    <a:pt x="0" y="1770001"/>
                    <a:pt x="0" y="1110906"/>
                  </a:cubicBezTo>
                  <a:cubicBezTo>
                    <a:pt x="0" y="748072"/>
                    <a:pt x="72253" y="402411"/>
                    <a:pt x="202913" y="88013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6BE7FD8-DDBE-4757-AEA0-50DEA9A49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62599" y="-1438"/>
              <a:ext cx="5207741" cy="3738815"/>
            </a:xfrm>
            <a:custGeom>
              <a:avLst/>
              <a:gdLst>
                <a:gd name="connsiteX0" fmla="*/ 244572 w 5207741"/>
                <a:gd name="connsiteY0" fmla="*/ 0 h 3738815"/>
                <a:gd name="connsiteX1" fmla="*/ 869557 w 5207741"/>
                <a:gd name="connsiteY1" fmla="*/ 0 h 3738815"/>
                <a:gd name="connsiteX2" fmla="*/ 798472 w 5207741"/>
                <a:gd name="connsiteY2" fmla="*/ 119401 h 3738815"/>
                <a:gd name="connsiteX3" fmla="*/ 713145 w 5207741"/>
                <a:gd name="connsiteY3" fmla="*/ 300066 h 3738815"/>
                <a:gd name="connsiteX4" fmla="*/ 552561 w 5207741"/>
                <a:gd name="connsiteY4" fmla="*/ 1110906 h 3738815"/>
                <a:gd name="connsiteX5" fmla="*/ 685890 w 5207741"/>
                <a:gd name="connsiteY5" fmla="*/ 1852779 h 3738815"/>
                <a:gd name="connsiteX6" fmla="*/ 1052546 w 5207741"/>
                <a:gd name="connsiteY6" fmla="*/ 2475043 h 3738815"/>
                <a:gd name="connsiteX7" fmla="*/ 1729596 w 5207741"/>
                <a:gd name="connsiteY7" fmla="*/ 2995009 h 3738815"/>
                <a:gd name="connsiteX8" fmla="*/ 2582147 w 5207741"/>
                <a:gd name="connsiteY8" fmla="*/ 3186347 h 3738815"/>
                <a:gd name="connsiteX9" fmla="*/ 3466281 w 5207741"/>
                <a:gd name="connsiteY9" fmla="*/ 2591430 h 3738815"/>
                <a:gd name="connsiteX10" fmla="*/ 3722720 w 5207741"/>
                <a:gd name="connsiteY10" fmla="*/ 2317314 h 3738815"/>
                <a:gd name="connsiteX11" fmla="*/ 4338077 w 5207741"/>
                <a:gd name="connsiteY11" fmla="*/ 1873497 h 3738815"/>
                <a:gd name="connsiteX12" fmla="*/ 4506212 w 5207741"/>
                <a:gd name="connsiteY12" fmla="*/ 1769080 h 3738815"/>
                <a:gd name="connsiteX13" fmla="*/ 4599026 w 5207741"/>
                <a:gd name="connsiteY13" fmla="*/ 1559787 h 3738815"/>
                <a:gd name="connsiteX14" fmla="*/ 4605012 w 5207741"/>
                <a:gd name="connsiteY14" fmla="*/ 744803 h 3738815"/>
                <a:gd name="connsiteX15" fmla="*/ 4349253 w 5207741"/>
                <a:gd name="connsiteY15" fmla="*/ 149548 h 3738815"/>
                <a:gd name="connsiteX16" fmla="*/ 4246488 w 5207741"/>
                <a:gd name="connsiteY16" fmla="*/ 0 h 3738815"/>
                <a:gd name="connsiteX17" fmla="*/ 4900539 w 5207741"/>
                <a:gd name="connsiteY17" fmla="*/ 0 h 3738815"/>
                <a:gd name="connsiteX18" fmla="*/ 5023799 w 5207741"/>
                <a:gd name="connsiteY18" fmla="*/ 256448 h 3738815"/>
                <a:gd name="connsiteX19" fmla="*/ 5131054 w 5207741"/>
                <a:gd name="connsiteY19" fmla="*/ 1708493 h 3738815"/>
                <a:gd name="connsiteX20" fmla="*/ 4116721 w 5207741"/>
                <a:gd name="connsiteY20" fmla="*/ 2704502 h 3738815"/>
                <a:gd name="connsiteX21" fmla="*/ 2582056 w 5207741"/>
                <a:gd name="connsiteY21" fmla="*/ 3738815 h 3738815"/>
                <a:gd name="connsiteX22" fmla="*/ 632301 w 5207741"/>
                <a:gd name="connsiteY22" fmla="*/ 2833780 h 3738815"/>
                <a:gd name="connsiteX23" fmla="*/ 0 w 5207741"/>
                <a:gd name="connsiteY23" fmla="*/ 1110906 h 3738815"/>
                <a:gd name="connsiteX24" fmla="*/ 202913 w 5207741"/>
                <a:gd name="connsiteY24" fmla="*/ 88013 h 3738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207741" h="3738815">
                  <a:moveTo>
                    <a:pt x="244572" y="0"/>
                  </a:moveTo>
                  <a:lnTo>
                    <a:pt x="869557" y="0"/>
                  </a:lnTo>
                  <a:lnTo>
                    <a:pt x="798472" y="119401"/>
                  </a:lnTo>
                  <a:cubicBezTo>
                    <a:pt x="767299" y="177982"/>
                    <a:pt x="738835" y="238236"/>
                    <a:pt x="713145" y="300066"/>
                  </a:cubicBezTo>
                  <a:cubicBezTo>
                    <a:pt x="606611" y="556503"/>
                    <a:pt x="552561" y="829331"/>
                    <a:pt x="552561" y="1110906"/>
                  </a:cubicBezTo>
                  <a:cubicBezTo>
                    <a:pt x="552561" y="1366883"/>
                    <a:pt x="597403" y="1616415"/>
                    <a:pt x="685890" y="1852779"/>
                  </a:cubicBezTo>
                  <a:cubicBezTo>
                    <a:pt x="771247" y="2080764"/>
                    <a:pt x="894631" y="2290058"/>
                    <a:pt x="1052546" y="2475043"/>
                  </a:cubicBezTo>
                  <a:cubicBezTo>
                    <a:pt x="1239188" y="2693729"/>
                    <a:pt x="1473342" y="2873466"/>
                    <a:pt x="1729596" y="2995009"/>
                  </a:cubicBezTo>
                  <a:cubicBezTo>
                    <a:pt x="1997267" y="3121985"/>
                    <a:pt x="2284091" y="3186347"/>
                    <a:pt x="2582147" y="3186347"/>
                  </a:cubicBezTo>
                  <a:cubicBezTo>
                    <a:pt x="2908748" y="3186347"/>
                    <a:pt x="3109939" y="2982394"/>
                    <a:pt x="3466281" y="2591430"/>
                  </a:cubicBezTo>
                  <a:cubicBezTo>
                    <a:pt x="3547771" y="2502022"/>
                    <a:pt x="3632022" y="2409575"/>
                    <a:pt x="3722720" y="2317314"/>
                  </a:cubicBezTo>
                  <a:cubicBezTo>
                    <a:pt x="3959913" y="2075884"/>
                    <a:pt x="4178506" y="1958853"/>
                    <a:pt x="4338077" y="1873497"/>
                  </a:cubicBezTo>
                  <a:cubicBezTo>
                    <a:pt x="4416344" y="1831509"/>
                    <a:pt x="4478220" y="1798453"/>
                    <a:pt x="4506212" y="1769080"/>
                  </a:cubicBezTo>
                  <a:cubicBezTo>
                    <a:pt x="4537518" y="1736208"/>
                    <a:pt x="4570483" y="1661901"/>
                    <a:pt x="4599026" y="1559787"/>
                  </a:cubicBezTo>
                  <a:cubicBezTo>
                    <a:pt x="4672136" y="1298377"/>
                    <a:pt x="4674070" y="1024169"/>
                    <a:pt x="4605012" y="744803"/>
                  </a:cubicBezTo>
                  <a:cubicBezTo>
                    <a:pt x="4555290" y="543912"/>
                    <a:pt x="4468017" y="341363"/>
                    <a:pt x="4349253" y="149548"/>
                  </a:cubicBezTo>
                  <a:lnTo>
                    <a:pt x="4246488" y="0"/>
                  </a:lnTo>
                  <a:lnTo>
                    <a:pt x="4900539" y="0"/>
                  </a:lnTo>
                  <a:lnTo>
                    <a:pt x="5023799" y="256448"/>
                  </a:lnTo>
                  <a:cubicBezTo>
                    <a:pt x="5212139" y="710891"/>
                    <a:pt x="5269776" y="1212048"/>
                    <a:pt x="5131054" y="1708493"/>
                  </a:cubicBezTo>
                  <a:cubicBezTo>
                    <a:pt x="4936032" y="2406445"/>
                    <a:pt x="4583926" y="2228919"/>
                    <a:pt x="4116721" y="2704502"/>
                  </a:cubicBezTo>
                  <a:cubicBezTo>
                    <a:pt x="3649425" y="3180085"/>
                    <a:pt x="3295108" y="3738815"/>
                    <a:pt x="2582056" y="3738815"/>
                  </a:cubicBezTo>
                  <a:cubicBezTo>
                    <a:pt x="1803627" y="3738815"/>
                    <a:pt x="1105674" y="3388274"/>
                    <a:pt x="632301" y="2833780"/>
                  </a:cubicBezTo>
                  <a:cubicBezTo>
                    <a:pt x="238483" y="2372468"/>
                    <a:pt x="0" y="1770001"/>
                    <a:pt x="0" y="1110906"/>
                  </a:cubicBezTo>
                  <a:cubicBezTo>
                    <a:pt x="0" y="748072"/>
                    <a:pt x="72253" y="402411"/>
                    <a:pt x="202913" y="88013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22" name="Freeform: Shape 21">
              <a:extLst>
                <a:ext uri="{FF2B5EF4-FFF2-40B4-BE49-F238E27FC236}">
                  <a16:creationId xmlns:a16="http://schemas.microsoft.com/office/drawing/2014/main" id="{E9FC4450-C88E-4D5D-99DD-0A34BCFC98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05815" y="-1438"/>
              <a:ext cx="5699636" cy="3920553"/>
            </a:xfrm>
            <a:custGeom>
              <a:avLst/>
              <a:gdLst>
                <a:gd name="connsiteX0" fmla="*/ 236526 w 5699636"/>
                <a:gd name="connsiteY0" fmla="*/ 0 h 3920553"/>
                <a:gd name="connsiteX1" fmla="*/ 639747 w 5699636"/>
                <a:gd name="connsiteY1" fmla="*/ 0 h 3920553"/>
                <a:gd name="connsiteX2" fmla="*/ 591602 w 5699636"/>
                <a:gd name="connsiteY2" fmla="*/ 108703 h 3920553"/>
                <a:gd name="connsiteX3" fmla="*/ 459286 w 5699636"/>
                <a:gd name="connsiteY3" fmla="*/ 562740 h 3920553"/>
                <a:gd name="connsiteX4" fmla="*/ 413892 w 5699636"/>
                <a:gd name="connsiteY4" fmla="*/ 1032063 h 3920553"/>
                <a:gd name="connsiteX5" fmla="*/ 453025 w 5699636"/>
                <a:gd name="connsiteY5" fmla="*/ 1501385 h 3920553"/>
                <a:gd name="connsiteX6" fmla="*/ 578251 w 5699636"/>
                <a:gd name="connsiteY6" fmla="*/ 1955698 h 3920553"/>
                <a:gd name="connsiteX7" fmla="*/ 1074276 w 5699636"/>
                <a:gd name="connsiteY7" fmla="*/ 2759357 h 3920553"/>
                <a:gd name="connsiteX8" fmla="*/ 1843958 w 5699636"/>
                <a:gd name="connsiteY8" fmla="*/ 3325729 h 3920553"/>
                <a:gd name="connsiteX9" fmla="*/ 1898743 w 5699636"/>
                <a:gd name="connsiteY9" fmla="*/ 3351419 h 3920553"/>
                <a:gd name="connsiteX10" fmla="*/ 1926183 w 5699636"/>
                <a:gd name="connsiteY10" fmla="*/ 3364309 h 3920553"/>
                <a:gd name="connsiteX11" fmla="*/ 1954267 w 5699636"/>
                <a:gd name="connsiteY11" fmla="*/ 3375727 h 3920553"/>
                <a:gd name="connsiteX12" fmla="*/ 2010435 w 5699636"/>
                <a:gd name="connsiteY12" fmla="*/ 3398655 h 3920553"/>
                <a:gd name="connsiteX13" fmla="*/ 2066970 w 5699636"/>
                <a:gd name="connsiteY13" fmla="*/ 3420569 h 3920553"/>
                <a:gd name="connsiteX14" fmla="*/ 2181884 w 5699636"/>
                <a:gd name="connsiteY14" fmla="*/ 3460439 h 3920553"/>
                <a:gd name="connsiteX15" fmla="*/ 2298915 w 5699636"/>
                <a:gd name="connsiteY15" fmla="*/ 3494600 h 3920553"/>
                <a:gd name="connsiteX16" fmla="*/ 2782326 w 5699636"/>
                <a:gd name="connsiteY16" fmla="*/ 3572314 h 3920553"/>
                <a:gd name="connsiteX17" fmla="*/ 2843833 w 5699636"/>
                <a:gd name="connsiteY17" fmla="*/ 3576274 h 3920553"/>
                <a:gd name="connsiteX18" fmla="*/ 2903961 w 5699636"/>
                <a:gd name="connsiteY18" fmla="*/ 3577194 h 3920553"/>
                <a:gd name="connsiteX19" fmla="*/ 2963904 w 5699636"/>
                <a:gd name="connsiteY19" fmla="*/ 3575261 h 3920553"/>
                <a:gd name="connsiteX20" fmla="*/ 3023662 w 5699636"/>
                <a:gd name="connsiteY20" fmla="*/ 3570380 h 3920553"/>
                <a:gd name="connsiteX21" fmla="*/ 3083053 w 5699636"/>
                <a:gd name="connsiteY21" fmla="*/ 3562462 h 3920553"/>
                <a:gd name="connsiteX22" fmla="*/ 3141983 w 5699636"/>
                <a:gd name="connsiteY22" fmla="*/ 3551320 h 3920553"/>
                <a:gd name="connsiteX23" fmla="*/ 3200176 w 5699636"/>
                <a:gd name="connsiteY23" fmla="*/ 3536680 h 3920553"/>
                <a:gd name="connsiteX24" fmla="*/ 3257633 w 5699636"/>
                <a:gd name="connsiteY24" fmla="*/ 3518909 h 3920553"/>
                <a:gd name="connsiteX25" fmla="*/ 3477516 w 5699636"/>
                <a:gd name="connsiteY25" fmla="*/ 3418175 h 3920553"/>
                <a:gd name="connsiteX26" fmla="*/ 3678982 w 5699636"/>
                <a:gd name="connsiteY26" fmla="*/ 3278585 h 3920553"/>
                <a:gd name="connsiteX27" fmla="*/ 3863784 w 5699636"/>
                <a:gd name="connsiteY27" fmla="*/ 3113397 h 3920553"/>
                <a:gd name="connsiteX28" fmla="*/ 3951994 w 5699636"/>
                <a:gd name="connsiteY28" fmla="*/ 3025185 h 3920553"/>
                <a:gd name="connsiteX29" fmla="*/ 4038271 w 5699636"/>
                <a:gd name="connsiteY29" fmla="*/ 2934489 h 3920553"/>
                <a:gd name="connsiteX30" fmla="*/ 4209537 w 5699636"/>
                <a:gd name="connsiteY30" fmla="*/ 2750241 h 3920553"/>
                <a:gd name="connsiteX31" fmla="*/ 4295998 w 5699636"/>
                <a:gd name="connsiteY31" fmla="*/ 2657978 h 3920553"/>
                <a:gd name="connsiteX32" fmla="*/ 4385130 w 5699636"/>
                <a:gd name="connsiteY32" fmla="*/ 2566728 h 3920553"/>
                <a:gd name="connsiteX33" fmla="*/ 4802060 w 5699636"/>
                <a:gd name="connsiteY33" fmla="*/ 2262318 h 3920553"/>
                <a:gd name="connsiteX34" fmla="*/ 5011721 w 5699636"/>
                <a:gd name="connsiteY34" fmla="*/ 2133685 h 3920553"/>
                <a:gd name="connsiteX35" fmla="*/ 5169267 w 5699636"/>
                <a:gd name="connsiteY35" fmla="*/ 1971075 h 3920553"/>
                <a:gd name="connsiteX36" fmla="*/ 5267146 w 5699636"/>
                <a:gd name="connsiteY36" fmla="*/ 1764268 h 3920553"/>
                <a:gd name="connsiteX37" fmla="*/ 5325432 w 5699636"/>
                <a:gd name="connsiteY37" fmla="*/ 1534533 h 3920553"/>
                <a:gd name="connsiteX38" fmla="*/ 5335468 w 5699636"/>
                <a:gd name="connsiteY38" fmla="*/ 1475879 h 3920553"/>
                <a:gd name="connsiteX39" fmla="*/ 5343939 w 5699636"/>
                <a:gd name="connsiteY39" fmla="*/ 1417133 h 3920553"/>
                <a:gd name="connsiteX40" fmla="*/ 5350293 w 5699636"/>
                <a:gd name="connsiteY40" fmla="*/ 1358203 h 3920553"/>
                <a:gd name="connsiteX41" fmla="*/ 5354896 w 5699636"/>
                <a:gd name="connsiteY41" fmla="*/ 1299089 h 3920553"/>
                <a:gd name="connsiteX42" fmla="*/ 5357476 w 5699636"/>
                <a:gd name="connsiteY42" fmla="*/ 1062816 h 3920553"/>
                <a:gd name="connsiteX43" fmla="*/ 5353884 w 5699636"/>
                <a:gd name="connsiteY43" fmla="*/ 1003886 h 3920553"/>
                <a:gd name="connsiteX44" fmla="*/ 5348452 w 5699636"/>
                <a:gd name="connsiteY44" fmla="*/ 945141 h 3920553"/>
                <a:gd name="connsiteX45" fmla="*/ 5341730 w 5699636"/>
                <a:gd name="connsiteY45" fmla="*/ 886486 h 3920553"/>
                <a:gd name="connsiteX46" fmla="*/ 5333442 w 5699636"/>
                <a:gd name="connsiteY46" fmla="*/ 828017 h 3920553"/>
                <a:gd name="connsiteX47" fmla="*/ 5285194 w 5699636"/>
                <a:gd name="connsiteY47" fmla="*/ 596624 h 3920553"/>
                <a:gd name="connsiteX48" fmla="*/ 5122400 w 5699636"/>
                <a:gd name="connsiteY48" fmla="*/ 150414 h 3920553"/>
                <a:gd name="connsiteX49" fmla="*/ 5044359 w 5699636"/>
                <a:gd name="connsiteY49" fmla="*/ 0 h 3920553"/>
                <a:gd name="connsiteX50" fmla="*/ 5463111 w 5699636"/>
                <a:gd name="connsiteY50" fmla="*/ 0 h 3920553"/>
                <a:gd name="connsiteX51" fmla="*/ 5475681 w 5699636"/>
                <a:gd name="connsiteY51" fmla="*/ 25671 h 3920553"/>
                <a:gd name="connsiteX52" fmla="*/ 5684924 w 5699636"/>
                <a:gd name="connsiteY52" fmla="*/ 830307 h 3920553"/>
                <a:gd name="connsiteX53" fmla="*/ 5699636 w 5699636"/>
                <a:gd name="connsiteY53" fmla="*/ 1116940 h 3920553"/>
                <a:gd name="connsiteX54" fmla="*/ 5699636 w 5699636"/>
                <a:gd name="connsiteY54" fmla="*/ 1116977 h 3920553"/>
                <a:gd name="connsiteX55" fmla="*/ 5684923 w 5699636"/>
                <a:gd name="connsiteY55" fmla="*/ 1403610 h 3920553"/>
                <a:gd name="connsiteX56" fmla="*/ 2849819 w 5699636"/>
                <a:gd name="connsiteY56" fmla="*/ 3920553 h 3920553"/>
                <a:gd name="connsiteX57" fmla="*/ 0 w 5699636"/>
                <a:gd name="connsiteY57" fmla="*/ 1116958 h 3920553"/>
                <a:gd name="connsiteX58" fmla="*/ 223956 w 5699636"/>
                <a:gd name="connsiteY58" fmla="*/ 25671 h 3920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699636" h="3920553">
                  <a:moveTo>
                    <a:pt x="236526" y="0"/>
                  </a:moveTo>
                  <a:lnTo>
                    <a:pt x="639747" y="0"/>
                  </a:lnTo>
                  <a:lnTo>
                    <a:pt x="591602" y="108703"/>
                  </a:lnTo>
                  <a:cubicBezTo>
                    <a:pt x="533962" y="256028"/>
                    <a:pt x="488751" y="407957"/>
                    <a:pt x="459286" y="562740"/>
                  </a:cubicBezTo>
                  <a:cubicBezTo>
                    <a:pt x="429913" y="717524"/>
                    <a:pt x="414720" y="874701"/>
                    <a:pt x="413892" y="1032063"/>
                  </a:cubicBezTo>
                  <a:cubicBezTo>
                    <a:pt x="412695" y="1189424"/>
                    <a:pt x="425953" y="1346601"/>
                    <a:pt x="453025" y="1501385"/>
                  </a:cubicBezTo>
                  <a:cubicBezTo>
                    <a:pt x="479820" y="1656260"/>
                    <a:pt x="522636" y="1808373"/>
                    <a:pt x="578251" y="1955698"/>
                  </a:cubicBezTo>
                  <a:cubicBezTo>
                    <a:pt x="690403" y="2249979"/>
                    <a:pt x="857892" y="2525294"/>
                    <a:pt x="1074276" y="2759357"/>
                  </a:cubicBezTo>
                  <a:cubicBezTo>
                    <a:pt x="1290659" y="2993419"/>
                    <a:pt x="1553634" y="3185586"/>
                    <a:pt x="1843958" y="3325729"/>
                  </a:cubicBezTo>
                  <a:lnTo>
                    <a:pt x="1898743" y="3351419"/>
                  </a:lnTo>
                  <a:lnTo>
                    <a:pt x="1926183" y="3364309"/>
                  </a:lnTo>
                  <a:lnTo>
                    <a:pt x="1954267" y="3375727"/>
                  </a:lnTo>
                  <a:lnTo>
                    <a:pt x="2010435" y="3398655"/>
                  </a:lnTo>
                  <a:cubicBezTo>
                    <a:pt x="2029126" y="3406205"/>
                    <a:pt x="2047726" y="3414400"/>
                    <a:pt x="2066970" y="3420569"/>
                  </a:cubicBezTo>
                  <a:cubicBezTo>
                    <a:pt x="2105275" y="3433644"/>
                    <a:pt x="2143303" y="3447916"/>
                    <a:pt x="2181884" y="3460439"/>
                  </a:cubicBezTo>
                  <a:lnTo>
                    <a:pt x="2298915" y="3494600"/>
                  </a:lnTo>
                  <a:cubicBezTo>
                    <a:pt x="2456368" y="3535575"/>
                    <a:pt x="2618426" y="3562001"/>
                    <a:pt x="2782326" y="3572314"/>
                  </a:cubicBezTo>
                  <a:lnTo>
                    <a:pt x="2843833" y="3576274"/>
                  </a:lnTo>
                  <a:cubicBezTo>
                    <a:pt x="2863998" y="3576826"/>
                    <a:pt x="2883888" y="3576826"/>
                    <a:pt x="2903961" y="3577194"/>
                  </a:cubicBezTo>
                  <a:cubicBezTo>
                    <a:pt x="2923942" y="3577010"/>
                    <a:pt x="2943922" y="3575813"/>
                    <a:pt x="2963904" y="3575261"/>
                  </a:cubicBezTo>
                  <a:cubicBezTo>
                    <a:pt x="2983885" y="3574156"/>
                    <a:pt x="3003681" y="3571946"/>
                    <a:pt x="3023662" y="3570380"/>
                  </a:cubicBezTo>
                  <a:cubicBezTo>
                    <a:pt x="3043458" y="3568171"/>
                    <a:pt x="3063164" y="3565040"/>
                    <a:pt x="3083053" y="3562462"/>
                  </a:cubicBezTo>
                  <a:cubicBezTo>
                    <a:pt x="3102665" y="3558963"/>
                    <a:pt x="3122278" y="3555095"/>
                    <a:pt x="3141983" y="3551320"/>
                  </a:cubicBezTo>
                  <a:cubicBezTo>
                    <a:pt x="3161318" y="3546441"/>
                    <a:pt x="3180839" y="3541929"/>
                    <a:pt x="3200176" y="3536680"/>
                  </a:cubicBezTo>
                  <a:cubicBezTo>
                    <a:pt x="3219236" y="3530695"/>
                    <a:pt x="3238664" y="3525539"/>
                    <a:pt x="3257633" y="3518909"/>
                  </a:cubicBezTo>
                  <a:cubicBezTo>
                    <a:pt x="3333689" y="3493219"/>
                    <a:pt x="3407168" y="3458781"/>
                    <a:pt x="3477516" y="3418175"/>
                  </a:cubicBezTo>
                  <a:cubicBezTo>
                    <a:pt x="3547678" y="3377109"/>
                    <a:pt x="3615080" y="3330425"/>
                    <a:pt x="3678982" y="3278585"/>
                  </a:cubicBezTo>
                  <a:cubicBezTo>
                    <a:pt x="3743069" y="3226929"/>
                    <a:pt x="3804485" y="3171406"/>
                    <a:pt x="3863784" y="3113397"/>
                  </a:cubicBezTo>
                  <a:cubicBezTo>
                    <a:pt x="3893524" y="3084484"/>
                    <a:pt x="3922989" y="3055111"/>
                    <a:pt x="3951994" y="3025185"/>
                  </a:cubicBezTo>
                  <a:cubicBezTo>
                    <a:pt x="3980999" y="2995260"/>
                    <a:pt x="4009635" y="2964967"/>
                    <a:pt x="4038271" y="2934489"/>
                  </a:cubicBezTo>
                  <a:cubicBezTo>
                    <a:pt x="4095636" y="2873625"/>
                    <a:pt x="4152264" y="2811841"/>
                    <a:pt x="4209537" y="2750241"/>
                  </a:cubicBezTo>
                  <a:lnTo>
                    <a:pt x="4295998" y="2657978"/>
                  </a:lnTo>
                  <a:cubicBezTo>
                    <a:pt x="4325002" y="2627316"/>
                    <a:pt x="4354100" y="2596930"/>
                    <a:pt x="4385130" y="2566728"/>
                  </a:cubicBezTo>
                  <a:cubicBezTo>
                    <a:pt x="4507041" y="2445278"/>
                    <a:pt x="4653446" y="2345280"/>
                    <a:pt x="4802060" y="2262318"/>
                  </a:cubicBezTo>
                  <a:cubicBezTo>
                    <a:pt x="4875630" y="2219962"/>
                    <a:pt x="4948648" y="2180276"/>
                    <a:pt x="5011721" y="2133685"/>
                  </a:cubicBezTo>
                  <a:cubicBezTo>
                    <a:pt x="5075070" y="2087370"/>
                    <a:pt x="5128016" y="2033964"/>
                    <a:pt x="5169267" y="1971075"/>
                  </a:cubicBezTo>
                  <a:cubicBezTo>
                    <a:pt x="5211162" y="1908830"/>
                    <a:pt x="5242193" y="1838206"/>
                    <a:pt x="5267146" y="1764268"/>
                  </a:cubicBezTo>
                  <a:cubicBezTo>
                    <a:pt x="5292100" y="1690329"/>
                    <a:pt x="5310699" y="1612523"/>
                    <a:pt x="5325432" y="1534533"/>
                  </a:cubicBezTo>
                  <a:cubicBezTo>
                    <a:pt x="5328746" y="1514920"/>
                    <a:pt x="5332706" y="1495492"/>
                    <a:pt x="5335468" y="1475879"/>
                  </a:cubicBezTo>
                  <a:lnTo>
                    <a:pt x="5343939" y="1417133"/>
                  </a:lnTo>
                  <a:lnTo>
                    <a:pt x="5350293" y="1358203"/>
                  </a:lnTo>
                  <a:cubicBezTo>
                    <a:pt x="5352686" y="1338590"/>
                    <a:pt x="5353240" y="1318793"/>
                    <a:pt x="5354896" y="1299089"/>
                  </a:cubicBezTo>
                  <a:cubicBezTo>
                    <a:pt x="5360513" y="1220362"/>
                    <a:pt x="5360606" y="1141451"/>
                    <a:pt x="5357476" y="1062816"/>
                  </a:cubicBezTo>
                  <a:lnTo>
                    <a:pt x="5353884" y="1003886"/>
                  </a:lnTo>
                  <a:cubicBezTo>
                    <a:pt x="5352319" y="984274"/>
                    <a:pt x="5350200" y="964753"/>
                    <a:pt x="5348452" y="945141"/>
                  </a:cubicBezTo>
                  <a:cubicBezTo>
                    <a:pt x="5346886" y="925527"/>
                    <a:pt x="5343939" y="906007"/>
                    <a:pt x="5341730" y="886486"/>
                  </a:cubicBezTo>
                  <a:cubicBezTo>
                    <a:pt x="5339704" y="866874"/>
                    <a:pt x="5336481" y="847445"/>
                    <a:pt x="5333442" y="828017"/>
                  </a:cubicBezTo>
                  <a:cubicBezTo>
                    <a:pt x="5321104" y="750211"/>
                    <a:pt x="5304990" y="673050"/>
                    <a:pt x="5285194" y="596624"/>
                  </a:cubicBezTo>
                  <a:cubicBezTo>
                    <a:pt x="5244679" y="444051"/>
                    <a:pt x="5189985" y="294700"/>
                    <a:pt x="5122400" y="150414"/>
                  </a:cubicBezTo>
                  <a:lnTo>
                    <a:pt x="5044359" y="0"/>
                  </a:lnTo>
                  <a:lnTo>
                    <a:pt x="5463111" y="0"/>
                  </a:lnTo>
                  <a:lnTo>
                    <a:pt x="5475681" y="25671"/>
                  </a:lnTo>
                  <a:cubicBezTo>
                    <a:pt x="5583839" y="277235"/>
                    <a:pt x="5655735" y="547560"/>
                    <a:pt x="5684924" y="830307"/>
                  </a:cubicBezTo>
                  <a:lnTo>
                    <a:pt x="5699636" y="1116940"/>
                  </a:lnTo>
                  <a:lnTo>
                    <a:pt x="5699636" y="1116977"/>
                  </a:lnTo>
                  <a:lnTo>
                    <a:pt x="5684923" y="1403610"/>
                  </a:lnTo>
                  <a:cubicBezTo>
                    <a:pt x="5538982" y="2817342"/>
                    <a:pt x="4325342" y="3920553"/>
                    <a:pt x="2849819" y="3920553"/>
                  </a:cubicBezTo>
                  <a:cubicBezTo>
                    <a:pt x="1275927" y="3920553"/>
                    <a:pt x="0" y="2665344"/>
                    <a:pt x="0" y="1116958"/>
                  </a:cubicBezTo>
                  <a:cubicBezTo>
                    <a:pt x="0" y="729862"/>
                    <a:pt x="79746" y="361089"/>
                    <a:pt x="223956" y="25671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pic>
        <p:nvPicPr>
          <p:cNvPr id="3" name="Imagen 2">
            <a:extLst>
              <a:ext uri="{FF2B5EF4-FFF2-40B4-BE49-F238E27FC236}">
                <a16:creationId xmlns:a16="http://schemas.microsoft.com/office/drawing/2014/main" id="{97FFE393-C02F-28D2-D61A-9E51412E18E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48192" y="1564617"/>
            <a:ext cx="7431731" cy="5248921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F14FC393-79AA-0040-20F0-F5BEF53A62A4}"/>
              </a:ext>
            </a:extLst>
          </p:cNvPr>
          <p:cNvSpPr txBox="1"/>
          <p:nvPr/>
        </p:nvSpPr>
        <p:spPr>
          <a:xfrm>
            <a:off x="8119256" y="3387286"/>
            <a:ext cx="2433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MUCHAS GRACIAS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65F83E7-0F32-4966-C641-31D4219650D3}"/>
              </a:ext>
            </a:extLst>
          </p:cNvPr>
          <p:cNvSpPr txBox="1"/>
          <p:nvPr/>
        </p:nvSpPr>
        <p:spPr>
          <a:xfrm>
            <a:off x="201744" y="182550"/>
            <a:ext cx="613185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sz="2400" i="1" dirty="0"/>
              <a:t>La educación no cambia el mundo, cambia a las personas que van a cambiar el mundo (Paulo Freire)</a:t>
            </a:r>
            <a:endParaRPr lang="es-ES" sz="2400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F525E8E-8C6D-BF71-6B5E-1B604C68C6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8491" y="6129227"/>
            <a:ext cx="1871849" cy="607044"/>
          </a:xfrm>
          <a:prstGeom prst="rect">
            <a:avLst/>
          </a:prstGeom>
        </p:spPr>
      </p:pic>
      <p:pic>
        <p:nvPicPr>
          <p:cNvPr id="5" name="Imagen 4" descr="Imagen que contiene Logotipo&#10;&#10;El contenido generado por IA puede ser incorrecto.">
            <a:extLst>
              <a:ext uri="{FF2B5EF4-FFF2-40B4-BE49-F238E27FC236}">
                <a16:creationId xmlns:a16="http://schemas.microsoft.com/office/drawing/2014/main" id="{088847C4-BE4F-63D1-E394-1E6E643ACB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0599" y="6057954"/>
            <a:ext cx="1096246" cy="597952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BD58E3EF-D815-C529-2348-83322D79B049}"/>
              </a:ext>
            </a:extLst>
          </p:cNvPr>
          <p:cNvSpPr txBox="1"/>
          <p:nvPr/>
        </p:nvSpPr>
        <p:spPr>
          <a:xfrm>
            <a:off x="7984802" y="4008197"/>
            <a:ext cx="2702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/>
              <a:t>Fran Ortiz</a:t>
            </a:r>
          </a:p>
          <a:p>
            <a:pPr algn="ctr"/>
            <a:r>
              <a:rPr lang="es-ES" i="1" dirty="0"/>
              <a:t>fjortiz@santillana.com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0E476C51-C65C-223E-4046-8E8FE9A3B8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6853" y="410767"/>
            <a:ext cx="2698376" cy="2698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9565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44748C-5889-6A33-F2F6-FA6E6FD0CF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093DD6C8-6139-6A1F-AB9E-1056B6C0E2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478" b="7607"/>
          <a:stretch/>
        </p:blipFill>
        <p:spPr>
          <a:xfrm>
            <a:off x="3109045" y="-30974"/>
            <a:ext cx="6088743" cy="11176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CF17DE8-22A1-5444-6678-0A6CB7C7B8C9}"/>
              </a:ext>
            </a:extLst>
          </p:cNvPr>
          <p:cNvSpPr txBox="1"/>
          <p:nvPr/>
        </p:nvSpPr>
        <p:spPr>
          <a:xfrm>
            <a:off x="4072676" y="272915"/>
            <a:ext cx="45900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>
                <a:solidFill>
                  <a:schemeClr val="bg1"/>
                </a:solidFill>
                <a:latin typeface="DK Jalebi" panose="02000000000000000000" pitchFamily="2" charset="77"/>
              </a:rPr>
              <a:t>¿Quién ha participado?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49122F8-EBBC-700D-ACB0-5C5E74659E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784" y="2039033"/>
            <a:ext cx="6511491" cy="3190460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5509D6F2-32EC-247D-EA31-9C66496188CA}"/>
              </a:ext>
            </a:extLst>
          </p:cNvPr>
          <p:cNvSpPr/>
          <p:nvPr/>
        </p:nvSpPr>
        <p:spPr>
          <a:xfrm>
            <a:off x="1269230" y="1305341"/>
            <a:ext cx="43593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noProof="1">
                <a:solidFill>
                  <a:schemeClr val="bg2">
                    <a:lumMod val="25000"/>
                  </a:schemeClr>
                </a:solidFill>
                <a:latin typeface="Candara" panose="020E0502030303020204" pitchFamily="34" charset="0"/>
              </a:rPr>
              <a:t>Coexistencia de </a:t>
            </a:r>
            <a:r>
              <a:rPr lang="es-CO" b="1" noProof="1">
                <a:solidFill>
                  <a:schemeClr val="bg1"/>
                </a:solidFill>
                <a:highlight>
                  <a:srgbClr val="0000FF"/>
                </a:highlight>
                <a:latin typeface="Candara" panose="020E0502030303020204" pitchFamily="34" charset="0"/>
              </a:rPr>
              <a:t>dos generaciones </a:t>
            </a:r>
            <a:r>
              <a:rPr lang="es-CO" noProof="1">
                <a:solidFill>
                  <a:schemeClr val="bg2">
                    <a:lumMod val="25000"/>
                  </a:schemeClr>
                </a:solidFill>
                <a:latin typeface="Candara" panose="020E0502030303020204" pitchFamily="34" charset="0"/>
              </a:rPr>
              <a:t>en las aulas de los centros educativos</a:t>
            </a:r>
          </a:p>
        </p:txBody>
      </p:sp>
      <p:sp>
        <p:nvSpPr>
          <p:cNvPr id="12" name="Cerrar llave 11">
            <a:extLst>
              <a:ext uri="{FF2B5EF4-FFF2-40B4-BE49-F238E27FC236}">
                <a16:creationId xmlns:a16="http://schemas.microsoft.com/office/drawing/2014/main" id="{909B4B70-15AC-FA69-D7A8-38FEA599FF60}"/>
              </a:ext>
            </a:extLst>
          </p:cNvPr>
          <p:cNvSpPr/>
          <p:nvPr/>
        </p:nvSpPr>
        <p:spPr>
          <a:xfrm rot="5400000">
            <a:off x="2044691" y="3814872"/>
            <a:ext cx="481263" cy="3271310"/>
          </a:xfrm>
          <a:prstGeom prst="rightBrace">
            <a:avLst/>
          </a:prstGeom>
          <a:ln w="38100">
            <a:solidFill>
              <a:srgbClr val="80008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Cerrar llave 12">
            <a:extLst>
              <a:ext uri="{FF2B5EF4-FFF2-40B4-BE49-F238E27FC236}">
                <a16:creationId xmlns:a16="http://schemas.microsoft.com/office/drawing/2014/main" id="{0B977BF2-433F-A777-D28F-59E2F78AF8DF}"/>
              </a:ext>
            </a:extLst>
          </p:cNvPr>
          <p:cNvSpPr/>
          <p:nvPr/>
        </p:nvSpPr>
        <p:spPr>
          <a:xfrm rot="5400000">
            <a:off x="5228076" y="4094959"/>
            <a:ext cx="481263" cy="2711135"/>
          </a:xfrm>
          <a:prstGeom prst="rightBrace">
            <a:avLst/>
          </a:prstGeom>
          <a:ln w="38100">
            <a:solidFill>
              <a:srgbClr val="FF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50A8D5C1-B59D-A16B-EE6C-126EA9EB1F4F}"/>
              </a:ext>
            </a:extLst>
          </p:cNvPr>
          <p:cNvCxnSpPr>
            <a:cxnSpLocks/>
          </p:cNvCxnSpPr>
          <p:nvPr/>
        </p:nvCxnSpPr>
        <p:spPr>
          <a:xfrm>
            <a:off x="3988698" y="2135159"/>
            <a:ext cx="0" cy="3074736"/>
          </a:xfrm>
          <a:prstGeom prst="line">
            <a:avLst/>
          </a:prstGeom>
          <a:ln>
            <a:solidFill>
              <a:srgbClr val="00206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Imagen 16">
            <a:extLst>
              <a:ext uri="{FF2B5EF4-FFF2-40B4-BE49-F238E27FC236}">
                <a16:creationId xmlns:a16="http://schemas.microsoft.com/office/drawing/2014/main" id="{5F3500A8-F0FA-8853-171D-3AE50807270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926" t="7784" r="32985" b="6980"/>
          <a:stretch/>
        </p:blipFill>
        <p:spPr>
          <a:xfrm>
            <a:off x="8220056" y="1548292"/>
            <a:ext cx="2907286" cy="2699453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F417F91F-8CB7-C011-E95A-E7E6AA26F37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0729" y="5726807"/>
            <a:ext cx="1075743" cy="1131194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35D22134-A996-6D08-01B0-92CB71939B5E}"/>
              </a:ext>
            </a:extLst>
          </p:cNvPr>
          <p:cNvSpPr/>
          <p:nvPr/>
        </p:nvSpPr>
        <p:spPr>
          <a:xfrm>
            <a:off x="4462058" y="5726807"/>
            <a:ext cx="20132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2400" b="1" noProof="1">
                <a:solidFill>
                  <a:schemeClr val="bg1"/>
                </a:solidFill>
                <a:highlight>
                  <a:srgbClr val="DD22B2"/>
                </a:highlight>
                <a:latin typeface="Californian FB" panose="0207040306080B030204" pitchFamily="18" charset="0"/>
              </a:rPr>
              <a:t>Generación Z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989213F1-C255-00F4-9409-2EB224BA767B}"/>
              </a:ext>
            </a:extLst>
          </p:cNvPr>
          <p:cNvSpPr/>
          <p:nvPr/>
        </p:nvSpPr>
        <p:spPr>
          <a:xfrm>
            <a:off x="1101582" y="5726808"/>
            <a:ext cx="23473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2400" b="1" noProof="1">
                <a:solidFill>
                  <a:schemeClr val="bg1"/>
                </a:solidFill>
                <a:highlight>
                  <a:srgbClr val="D49CE0"/>
                </a:highlight>
                <a:latin typeface="Californian FB" panose="0207040306080B030204" pitchFamily="18" charset="0"/>
              </a:rPr>
              <a:t>Generación </a:t>
            </a:r>
            <a:r>
              <a:rPr lang="el-GR" sz="2400" b="1" noProof="1">
                <a:solidFill>
                  <a:schemeClr val="bg1"/>
                </a:solidFill>
                <a:highlight>
                  <a:srgbClr val="D49CE0"/>
                </a:highlight>
                <a:latin typeface="Candara" panose="020E0502030303020204" pitchFamily="34" charset="0"/>
              </a:rPr>
              <a:t>α</a:t>
            </a:r>
            <a:r>
              <a:rPr lang="es-CO" sz="2400" b="1" noProof="1">
                <a:solidFill>
                  <a:schemeClr val="bg1"/>
                </a:solidFill>
                <a:highlight>
                  <a:srgbClr val="D49CE0"/>
                </a:highlight>
                <a:latin typeface="Californian FB" panose="0207040306080B030204" pitchFamily="18" charset="0"/>
              </a:rPr>
              <a:t>lfa</a:t>
            </a:r>
          </a:p>
        </p:txBody>
      </p:sp>
      <p:pic>
        <p:nvPicPr>
          <p:cNvPr id="9" name="Imagen 8" descr="Dibujo animado de una persona&#10;&#10;El contenido generado por IA puede ser incorrecto.">
            <a:extLst>
              <a:ext uri="{FF2B5EF4-FFF2-40B4-BE49-F238E27FC236}">
                <a16:creationId xmlns:a16="http://schemas.microsoft.com/office/drawing/2014/main" id="{B3F069D2-D54F-D037-98FC-38227024F5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32" t="11691" r="52725" b="12542"/>
          <a:stretch/>
        </p:blipFill>
        <p:spPr>
          <a:xfrm>
            <a:off x="7885221" y="2242686"/>
            <a:ext cx="851293" cy="2316630"/>
          </a:xfrm>
          <a:prstGeom prst="rect">
            <a:avLst/>
          </a:prstGeom>
        </p:spPr>
      </p:pic>
      <p:pic>
        <p:nvPicPr>
          <p:cNvPr id="10" name="Imagen 9" descr="Dibujo animado de una persona&#10;&#10;El contenido generado por IA puede ser incorrecto.">
            <a:extLst>
              <a:ext uri="{FF2B5EF4-FFF2-40B4-BE49-F238E27FC236}">
                <a16:creationId xmlns:a16="http://schemas.microsoft.com/office/drawing/2014/main" id="{8A406248-1B3F-D21C-84FF-28721C245A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8" t="7497" r="15893" b="12541"/>
          <a:stretch/>
        </p:blipFill>
        <p:spPr>
          <a:xfrm>
            <a:off x="10761668" y="2234236"/>
            <a:ext cx="991488" cy="2325080"/>
          </a:xfrm>
          <a:prstGeom prst="rect">
            <a:avLst/>
          </a:prstGeom>
        </p:spPr>
      </p:pic>
      <p:sp>
        <p:nvSpPr>
          <p:cNvPr id="19" name="Rectángulo 18">
            <a:extLst>
              <a:ext uri="{FF2B5EF4-FFF2-40B4-BE49-F238E27FC236}">
                <a16:creationId xmlns:a16="http://schemas.microsoft.com/office/drawing/2014/main" id="{34085456-5E2E-F87A-96B1-C4CED43019EB}"/>
              </a:ext>
            </a:extLst>
          </p:cNvPr>
          <p:cNvSpPr/>
          <p:nvPr/>
        </p:nvSpPr>
        <p:spPr>
          <a:xfrm>
            <a:off x="1825122" y="6046182"/>
            <a:ext cx="101277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600" b="1" noProof="1">
                <a:latin typeface="Candara" panose="020E0502030303020204" pitchFamily="34" charset="0"/>
              </a:rPr>
              <a:t>47,7%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7ACF7C10-2338-51E2-F581-5BB3C18D189F}"/>
              </a:ext>
            </a:extLst>
          </p:cNvPr>
          <p:cNvSpPr/>
          <p:nvPr/>
        </p:nvSpPr>
        <p:spPr>
          <a:xfrm>
            <a:off x="4987309" y="6034033"/>
            <a:ext cx="101277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600" b="1" noProof="1">
                <a:latin typeface="Candara" panose="020E0502030303020204" pitchFamily="34" charset="0"/>
              </a:rPr>
              <a:t>52,3%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C075EF2-8098-C507-402E-6E043843E7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96574" y="-69162"/>
            <a:ext cx="2657321" cy="861774"/>
          </a:xfrm>
          <a:prstGeom prst="rect">
            <a:avLst/>
          </a:prstGeom>
        </p:spPr>
      </p:pic>
      <p:pic>
        <p:nvPicPr>
          <p:cNvPr id="8" name="Imagen 7" descr="Imagen que contiene Logotipo&#10;&#10;El contenido generado por IA puede ser incorrecto.">
            <a:extLst>
              <a:ext uri="{FF2B5EF4-FFF2-40B4-BE49-F238E27FC236}">
                <a16:creationId xmlns:a16="http://schemas.microsoft.com/office/drawing/2014/main" id="{EEEA9FE6-3783-4257-15D7-D7D2D0BE71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6" y="-5300"/>
            <a:ext cx="1462839" cy="797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0804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A24190-9DC7-6757-9E69-1C5288E931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6B31372-F59B-67AF-89C1-EFA41B3C9ED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330772" cy="693605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EA23FBD-1800-C708-B73B-8174D8DAD85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106" y="-100213"/>
            <a:ext cx="7772400" cy="1538287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1FD23E06-71F8-8BB8-639E-11DE3D7F7A22}"/>
              </a:ext>
            </a:extLst>
          </p:cNvPr>
          <p:cNvSpPr txBox="1"/>
          <p:nvPr/>
        </p:nvSpPr>
        <p:spPr>
          <a:xfrm>
            <a:off x="747780" y="345766"/>
            <a:ext cx="7113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>
                <a:solidFill>
                  <a:schemeClr val="bg1"/>
                </a:solidFill>
                <a:latin typeface="DK Jalebi" panose="02000000000000000000" pitchFamily="2" charset="77"/>
              </a:rPr>
              <a:t>Algunas </a:t>
            </a:r>
            <a:r>
              <a:rPr lang="es-CO" sz="3600" b="1" dirty="0">
                <a:solidFill>
                  <a:schemeClr val="bg1"/>
                </a:solidFill>
                <a:latin typeface="DK Jalebi" panose="02000000000000000000" pitchFamily="2" charset="77"/>
              </a:rPr>
              <a:t>conclusiones</a:t>
            </a:r>
            <a:r>
              <a:rPr lang="es-CO" sz="3600" dirty="0">
                <a:solidFill>
                  <a:schemeClr val="bg1"/>
                </a:solidFill>
                <a:latin typeface="DK Jalebi" panose="02000000000000000000" pitchFamily="2" charset="77"/>
              </a:rPr>
              <a:t> ( y reflexiones)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ACF2746-464D-7F17-E990-9AF5927467A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9180" y="1944041"/>
            <a:ext cx="3885422" cy="2616916"/>
          </a:xfrm>
          <a:prstGeom prst="rect">
            <a:avLst/>
          </a:prstGeom>
        </p:spPr>
      </p:pic>
      <p:graphicFrame>
        <p:nvGraphicFramePr>
          <p:cNvPr id="17" name="Diagrama 16">
            <a:extLst>
              <a:ext uri="{FF2B5EF4-FFF2-40B4-BE49-F238E27FC236}">
                <a16:creationId xmlns:a16="http://schemas.microsoft.com/office/drawing/2014/main" id="{19A7B10D-0C34-3DA4-0017-F1DF4A94682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23010000"/>
              </p:ext>
            </p:extLst>
          </p:nvPr>
        </p:nvGraphicFramePr>
        <p:xfrm>
          <a:off x="3054485" y="1248216"/>
          <a:ext cx="9137515" cy="51007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2" name="Elipse 21">
            <a:extLst>
              <a:ext uri="{FF2B5EF4-FFF2-40B4-BE49-F238E27FC236}">
                <a16:creationId xmlns:a16="http://schemas.microsoft.com/office/drawing/2014/main" id="{0789869A-0F7C-72B4-10B0-E227F91D52D8}"/>
              </a:ext>
            </a:extLst>
          </p:cNvPr>
          <p:cNvSpPr/>
          <p:nvPr/>
        </p:nvSpPr>
        <p:spPr>
          <a:xfrm>
            <a:off x="3244540" y="1592327"/>
            <a:ext cx="596292" cy="613830"/>
          </a:xfrm>
          <a:prstGeom prst="ellipse">
            <a:avLst/>
          </a:prstGeom>
          <a:solidFill>
            <a:srgbClr val="75B6E5"/>
          </a:solidFill>
          <a:ln>
            <a:solidFill>
              <a:srgbClr val="5E2E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b="1" dirty="0">
                <a:latin typeface="Montserrat" panose="00000500000000000000" pitchFamily="2" charset="0"/>
              </a:rPr>
              <a:t>1</a:t>
            </a:r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0C4590B1-DBE3-79BB-5251-06D8802A43B3}"/>
              </a:ext>
            </a:extLst>
          </p:cNvPr>
          <p:cNvSpPr/>
          <p:nvPr/>
        </p:nvSpPr>
        <p:spPr>
          <a:xfrm>
            <a:off x="3688693" y="2530072"/>
            <a:ext cx="596292" cy="613830"/>
          </a:xfrm>
          <a:prstGeom prst="ellipse">
            <a:avLst/>
          </a:prstGeom>
          <a:solidFill>
            <a:srgbClr val="75B6E5"/>
          </a:solidFill>
          <a:ln>
            <a:solidFill>
              <a:srgbClr val="5E2E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b="1" dirty="0">
                <a:latin typeface="Montserrat" panose="00000500000000000000" pitchFamily="2" charset="0"/>
              </a:rPr>
              <a:t>2</a:t>
            </a:r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id="{056B25F6-817C-8395-A889-4C20ABDF0D73}"/>
              </a:ext>
            </a:extLst>
          </p:cNvPr>
          <p:cNvSpPr/>
          <p:nvPr/>
        </p:nvSpPr>
        <p:spPr>
          <a:xfrm>
            <a:off x="3831871" y="3498630"/>
            <a:ext cx="596292" cy="613830"/>
          </a:xfrm>
          <a:prstGeom prst="ellipse">
            <a:avLst/>
          </a:prstGeom>
          <a:solidFill>
            <a:srgbClr val="75B6E5"/>
          </a:solidFill>
          <a:ln>
            <a:solidFill>
              <a:srgbClr val="5E2E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b="1" dirty="0">
                <a:latin typeface="Montserrat" panose="00000500000000000000" pitchFamily="2" charset="0"/>
              </a:rPr>
              <a:t>3</a:t>
            </a:r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0F5BA3C7-C1D3-017C-76FF-D6F071528CE4}"/>
              </a:ext>
            </a:extLst>
          </p:cNvPr>
          <p:cNvSpPr/>
          <p:nvPr/>
        </p:nvSpPr>
        <p:spPr>
          <a:xfrm>
            <a:off x="3688693" y="4439495"/>
            <a:ext cx="596292" cy="613830"/>
          </a:xfrm>
          <a:prstGeom prst="ellipse">
            <a:avLst/>
          </a:prstGeom>
          <a:solidFill>
            <a:srgbClr val="75B6E5"/>
          </a:solidFill>
          <a:ln>
            <a:solidFill>
              <a:srgbClr val="5E2E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b="1" dirty="0">
                <a:latin typeface="Montserrat" panose="00000500000000000000" pitchFamily="2" charset="0"/>
              </a:rPr>
              <a:t>4</a:t>
            </a:r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A821517D-59C7-E526-070F-9D029022366C}"/>
              </a:ext>
            </a:extLst>
          </p:cNvPr>
          <p:cNvSpPr/>
          <p:nvPr/>
        </p:nvSpPr>
        <p:spPr>
          <a:xfrm>
            <a:off x="3244540" y="5394207"/>
            <a:ext cx="596292" cy="613830"/>
          </a:xfrm>
          <a:prstGeom prst="ellipse">
            <a:avLst/>
          </a:prstGeom>
          <a:solidFill>
            <a:srgbClr val="75B6E5"/>
          </a:solidFill>
          <a:ln>
            <a:solidFill>
              <a:srgbClr val="5E2E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b="1" dirty="0">
                <a:latin typeface="Montserrat" panose="00000500000000000000" pitchFamily="2" charset="0"/>
              </a:rPr>
              <a:t>5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C5EA7FC-8B59-948F-F6D9-7958848E59A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96574" y="-69162"/>
            <a:ext cx="2657321" cy="861774"/>
          </a:xfrm>
          <a:prstGeom prst="rect">
            <a:avLst/>
          </a:prstGeom>
        </p:spPr>
      </p:pic>
      <p:pic>
        <p:nvPicPr>
          <p:cNvPr id="8" name="Imagen 7" descr="Imagen que contiene Logotipo&#10;&#10;El contenido generado por IA puede ser incorrecto.">
            <a:extLst>
              <a:ext uri="{FF2B5EF4-FFF2-40B4-BE49-F238E27FC236}">
                <a16:creationId xmlns:a16="http://schemas.microsoft.com/office/drawing/2014/main" id="{B4E68E58-D470-33D9-9007-796935CDE30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3" y="5949963"/>
            <a:ext cx="1462839" cy="797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0005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D8C14E-B299-DA70-6C3C-5E66264405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871F735D-6DE9-93F4-ABC2-A7844BFB456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330772" cy="693605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6F5F8C3-F017-0BDB-BD6F-E683AA6D6BC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106" y="-100213"/>
            <a:ext cx="7772400" cy="1538287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C2A4647-DFE0-A042-1ABC-D9170EE181FE}"/>
              </a:ext>
            </a:extLst>
          </p:cNvPr>
          <p:cNvSpPr txBox="1"/>
          <p:nvPr/>
        </p:nvSpPr>
        <p:spPr>
          <a:xfrm>
            <a:off x="747780" y="345766"/>
            <a:ext cx="7113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>
                <a:solidFill>
                  <a:schemeClr val="bg1"/>
                </a:solidFill>
                <a:latin typeface="DK Jalebi" panose="02000000000000000000" pitchFamily="2" charset="77"/>
              </a:rPr>
              <a:t>Algunas </a:t>
            </a:r>
            <a:r>
              <a:rPr lang="es-CO" sz="3600" b="1" dirty="0">
                <a:solidFill>
                  <a:schemeClr val="bg1"/>
                </a:solidFill>
                <a:latin typeface="DK Jalebi" panose="02000000000000000000" pitchFamily="2" charset="77"/>
              </a:rPr>
              <a:t>conclusiones</a:t>
            </a:r>
            <a:r>
              <a:rPr lang="es-CO" sz="3600" dirty="0">
                <a:solidFill>
                  <a:schemeClr val="bg1"/>
                </a:solidFill>
                <a:latin typeface="DK Jalebi" panose="02000000000000000000" pitchFamily="2" charset="77"/>
              </a:rPr>
              <a:t> ( y reflexiones)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EBCDC5A-62B8-01DF-4507-E11985DA63B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9180" y="1944041"/>
            <a:ext cx="3885422" cy="2616916"/>
          </a:xfrm>
          <a:prstGeom prst="rect">
            <a:avLst/>
          </a:prstGeom>
        </p:spPr>
      </p:pic>
      <p:graphicFrame>
        <p:nvGraphicFramePr>
          <p:cNvPr id="17" name="Diagrama 16">
            <a:extLst>
              <a:ext uri="{FF2B5EF4-FFF2-40B4-BE49-F238E27FC236}">
                <a16:creationId xmlns:a16="http://schemas.microsoft.com/office/drawing/2014/main" id="{01FEE7C5-399B-487F-4058-3E35F1E837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29968701"/>
              </p:ext>
            </p:extLst>
          </p:nvPr>
        </p:nvGraphicFramePr>
        <p:xfrm>
          <a:off x="3063672" y="1248216"/>
          <a:ext cx="9005114" cy="51785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2" name="Elipse 21">
            <a:extLst>
              <a:ext uri="{FF2B5EF4-FFF2-40B4-BE49-F238E27FC236}">
                <a16:creationId xmlns:a16="http://schemas.microsoft.com/office/drawing/2014/main" id="{CE569188-F01B-A335-8B0C-729B8AB5D551}"/>
              </a:ext>
            </a:extLst>
          </p:cNvPr>
          <p:cNvSpPr/>
          <p:nvPr/>
        </p:nvSpPr>
        <p:spPr>
          <a:xfrm>
            <a:off x="3798774" y="4490278"/>
            <a:ext cx="596292" cy="613830"/>
          </a:xfrm>
          <a:prstGeom prst="ellipse">
            <a:avLst/>
          </a:prstGeom>
          <a:solidFill>
            <a:srgbClr val="75B6E5"/>
          </a:solidFill>
          <a:ln>
            <a:solidFill>
              <a:srgbClr val="5E2E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b="1" dirty="0">
                <a:latin typeface="Montserrat" panose="00000500000000000000" pitchFamily="2" charset="0"/>
              </a:rPr>
              <a:t>9</a:t>
            </a:r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CBFACF5F-B902-CA17-0E16-C3C5B94C75A7}"/>
              </a:ext>
            </a:extLst>
          </p:cNvPr>
          <p:cNvSpPr/>
          <p:nvPr/>
        </p:nvSpPr>
        <p:spPr>
          <a:xfrm>
            <a:off x="3338494" y="1585273"/>
            <a:ext cx="596292" cy="613830"/>
          </a:xfrm>
          <a:prstGeom prst="ellipse">
            <a:avLst/>
          </a:prstGeom>
          <a:solidFill>
            <a:srgbClr val="75B6E5"/>
          </a:solidFill>
          <a:ln>
            <a:solidFill>
              <a:srgbClr val="5E2E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b="1" dirty="0">
                <a:latin typeface="Montserrat" panose="00000500000000000000" pitchFamily="2" charset="0"/>
              </a:rPr>
              <a:t>6</a:t>
            </a:r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id="{274AF8CB-A17B-A928-3872-A45F26975E30}"/>
              </a:ext>
            </a:extLst>
          </p:cNvPr>
          <p:cNvSpPr/>
          <p:nvPr/>
        </p:nvSpPr>
        <p:spPr>
          <a:xfrm>
            <a:off x="3807487" y="2547331"/>
            <a:ext cx="596292" cy="613830"/>
          </a:xfrm>
          <a:prstGeom prst="ellipse">
            <a:avLst/>
          </a:prstGeom>
          <a:solidFill>
            <a:srgbClr val="75B6E5"/>
          </a:solidFill>
          <a:ln>
            <a:solidFill>
              <a:srgbClr val="5E2E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b="1" dirty="0">
                <a:latin typeface="Montserrat" panose="00000500000000000000" pitchFamily="2" charset="0"/>
              </a:rPr>
              <a:t>7</a:t>
            </a:r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FC2B10F0-5C29-6ADE-5621-F39978109858}"/>
              </a:ext>
            </a:extLst>
          </p:cNvPr>
          <p:cNvSpPr/>
          <p:nvPr/>
        </p:nvSpPr>
        <p:spPr>
          <a:xfrm>
            <a:off x="3947756" y="3530563"/>
            <a:ext cx="596292" cy="613830"/>
          </a:xfrm>
          <a:prstGeom prst="ellipse">
            <a:avLst/>
          </a:prstGeom>
          <a:solidFill>
            <a:srgbClr val="75B6E5"/>
          </a:solidFill>
          <a:ln>
            <a:solidFill>
              <a:srgbClr val="5E2E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b="1" dirty="0">
                <a:latin typeface="Montserrat" panose="00000500000000000000" pitchFamily="2" charset="0"/>
              </a:rPr>
              <a:t>8</a:t>
            </a:r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770FB069-DBA8-9E60-433B-24B491F74895}"/>
              </a:ext>
            </a:extLst>
          </p:cNvPr>
          <p:cNvSpPr/>
          <p:nvPr/>
        </p:nvSpPr>
        <p:spPr>
          <a:xfrm>
            <a:off x="3169550" y="5369997"/>
            <a:ext cx="940340" cy="790854"/>
          </a:xfrm>
          <a:prstGeom prst="ellipse">
            <a:avLst/>
          </a:prstGeom>
          <a:solidFill>
            <a:srgbClr val="75B6E5"/>
          </a:solidFill>
          <a:ln>
            <a:solidFill>
              <a:srgbClr val="5E2E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400" b="1" dirty="0">
                <a:latin typeface="Montserrat" panose="00000500000000000000" pitchFamily="2" charset="0"/>
              </a:rPr>
              <a:t>10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39B4417-B126-F3AB-15A0-D8D1F67D7F4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96574" y="-69162"/>
            <a:ext cx="2657321" cy="861774"/>
          </a:xfrm>
          <a:prstGeom prst="rect">
            <a:avLst/>
          </a:prstGeom>
        </p:spPr>
      </p:pic>
      <p:pic>
        <p:nvPicPr>
          <p:cNvPr id="8" name="Imagen 7" descr="Imagen que contiene Logotipo&#10;&#10;El contenido generado por IA puede ser incorrecto.">
            <a:extLst>
              <a:ext uri="{FF2B5EF4-FFF2-40B4-BE49-F238E27FC236}">
                <a16:creationId xmlns:a16="http://schemas.microsoft.com/office/drawing/2014/main" id="{F53ECA6B-4D5B-8779-76F0-A6F8C376461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3" y="5949963"/>
            <a:ext cx="1462839" cy="797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5085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96DBBF-AEE9-588E-0C8F-58D7D0473F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3A930249-8242-4E2B-AF17-C018264883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7" name="Rectangle 2056">
            <a:extLst>
              <a:ext uri="{FF2B5EF4-FFF2-40B4-BE49-F238E27FC236}">
                <a16:creationId xmlns:a16="http://schemas.microsoft.com/office/drawing/2014/main" id="{A5BDD999-C5E1-4B3E-A710-768673819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E37E352-C3DE-FA76-0E7F-5506DED443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38" r="23336" b="-1"/>
          <a:stretch>
            <a:fillRect/>
          </a:stretch>
        </p:blipFill>
        <p:spPr bwMode="auto">
          <a:xfrm>
            <a:off x="6096844" y="10"/>
            <a:ext cx="6095156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B1D7F67-29B3-94AB-E078-A0049765611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8" y="1967752"/>
            <a:ext cx="6090746" cy="3316941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A71BA92D-A28D-3C6A-7367-E89AC2228E2E}"/>
              </a:ext>
            </a:extLst>
          </p:cNvPr>
          <p:cNvSpPr txBox="1"/>
          <p:nvPr/>
        </p:nvSpPr>
        <p:spPr>
          <a:xfrm>
            <a:off x="59795" y="2916014"/>
            <a:ext cx="6035362" cy="102597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 b="1" kern="1200" dirty="0">
                <a:solidFill>
                  <a:srgbClr val="800080"/>
                </a:solidFill>
                <a:latin typeface="+mj-lt"/>
                <a:ea typeface="+mj-ea"/>
                <a:cs typeface="+mj-cs"/>
              </a:rPr>
              <a:t>El </a:t>
            </a:r>
            <a:r>
              <a:rPr lang="en-US" sz="5200" b="1" kern="1200" dirty="0" err="1">
                <a:solidFill>
                  <a:srgbClr val="800080"/>
                </a:solidFill>
                <a:latin typeface="+mj-lt"/>
                <a:ea typeface="+mj-ea"/>
                <a:cs typeface="+mj-cs"/>
              </a:rPr>
              <a:t>contexto</a:t>
            </a:r>
            <a:r>
              <a:rPr lang="en-US" sz="5200" b="1" kern="1200" dirty="0">
                <a:solidFill>
                  <a:srgbClr val="80008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200" b="1" kern="1200" dirty="0" err="1">
                <a:solidFill>
                  <a:srgbClr val="800080"/>
                </a:solidFill>
                <a:latin typeface="+mj-lt"/>
                <a:ea typeface="+mj-ea"/>
                <a:cs typeface="+mj-cs"/>
              </a:rPr>
              <a:t>académico</a:t>
            </a:r>
            <a:endParaRPr lang="en-US" sz="5200" b="1" kern="1200" dirty="0">
              <a:solidFill>
                <a:srgbClr val="80008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526531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542619-56C1-0E8F-4A0F-9A8CBB975F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agen 37">
            <a:extLst>
              <a:ext uri="{FF2B5EF4-FFF2-40B4-BE49-F238E27FC236}">
                <a16:creationId xmlns:a16="http://schemas.microsoft.com/office/drawing/2014/main" id="{893F5041-61BA-9D57-36FA-E18D1C8A20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1243" y="4083702"/>
            <a:ext cx="5330756" cy="2774298"/>
          </a:xfrm>
          <a:prstGeom prst="rect">
            <a:avLst/>
          </a:prstGeom>
        </p:spPr>
      </p:pic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03CA9BDB-5A46-C288-6C12-15A860B88C1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52383718"/>
              </p:ext>
            </p:extLst>
          </p:nvPr>
        </p:nvGraphicFramePr>
        <p:xfrm>
          <a:off x="0" y="1441617"/>
          <a:ext cx="6465650" cy="24756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4" name="Imagen 13">
            <a:extLst>
              <a:ext uri="{FF2B5EF4-FFF2-40B4-BE49-F238E27FC236}">
                <a16:creationId xmlns:a16="http://schemas.microsoft.com/office/drawing/2014/main" id="{F65B6EC0-C0C5-3BDC-45B6-0689030270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5650" y="401195"/>
            <a:ext cx="5391071" cy="3516111"/>
          </a:xfrm>
          <a:prstGeom prst="rect">
            <a:avLst/>
          </a:prstGeom>
        </p:spPr>
      </p:pic>
      <p:pic>
        <p:nvPicPr>
          <p:cNvPr id="17" name="Imagen 16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39F3C210-FF80-6CBB-3395-DEED433872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775" y="4165354"/>
            <a:ext cx="1946901" cy="1946901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AB895B48-7948-09C4-1BE9-571D25D60BC1}"/>
              </a:ext>
            </a:extLst>
          </p:cNvPr>
          <p:cNvSpPr/>
          <p:nvPr/>
        </p:nvSpPr>
        <p:spPr>
          <a:xfrm>
            <a:off x="7986883" y="6112255"/>
            <a:ext cx="101277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600" b="1" noProof="1">
                <a:solidFill>
                  <a:schemeClr val="bg1"/>
                </a:solidFill>
                <a:highlight>
                  <a:srgbClr val="0000FF"/>
                </a:highlight>
                <a:latin typeface="Candara" panose="020E0502030303020204" pitchFamily="34" charset="0"/>
              </a:rPr>
              <a:t>63,3%</a:t>
            </a:r>
          </a:p>
        </p:txBody>
      </p:sp>
      <p:pic>
        <p:nvPicPr>
          <p:cNvPr id="6" name="Imagen 5" descr="Diagrama&#10;&#10;El contenido generado por IA puede ser incorrecto.">
            <a:extLst>
              <a:ext uri="{FF2B5EF4-FFF2-40B4-BE49-F238E27FC236}">
                <a16:creationId xmlns:a16="http://schemas.microsoft.com/office/drawing/2014/main" id="{7F384FCE-D8BF-4046-1B45-DCFDE42112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6479" y="4158065"/>
            <a:ext cx="1814718" cy="1814718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2E5DC817-8FD7-9B65-3D16-A8E6E7746967}"/>
              </a:ext>
            </a:extLst>
          </p:cNvPr>
          <p:cNvSpPr/>
          <p:nvPr/>
        </p:nvSpPr>
        <p:spPr>
          <a:xfrm>
            <a:off x="10318846" y="6095860"/>
            <a:ext cx="101277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600" b="1" noProof="1">
                <a:solidFill>
                  <a:schemeClr val="bg1"/>
                </a:solidFill>
                <a:highlight>
                  <a:srgbClr val="0000FF"/>
                </a:highlight>
                <a:latin typeface="Candara" panose="020E0502030303020204" pitchFamily="34" charset="0"/>
              </a:rPr>
              <a:t>25,4</a:t>
            </a:r>
            <a:r>
              <a:rPr lang="es-CO" sz="2600" b="0" i="0" noProof="1">
                <a:solidFill>
                  <a:schemeClr val="bg1"/>
                </a:solidFill>
                <a:effectLst/>
                <a:highlight>
                  <a:srgbClr val="0000FF"/>
                </a:highlight>
                <a:latin typeface="Candara" panose="020E0502030303020204" pitchFamily="34" charset="0"/>
              </a:rPr>
              <a:t>%</a:t>
            </a:r>
            <a:endParaRPr lang="es-CO" sz="2600" noProof="1">
              <a:solidFill>
                <a:schemeClr val="bg1"/>
              </a:solidFill>
              <a:highlight>
                <a:srgbClr val="0000FF"/>
              </a:highlight>
              <a:latin typeface="Candara" panose="020E0502030303020204" pitchFamily="34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4CB30F49-5460-C2DE-3A9C-87265892E7B1}"/>
              </a:ext>
            </a:extLst>
          </p:cNvPr>
          <p:cNvSpPr/>
          <p:nvPr/>
        </p:nvSpPr>
        <p:spPr>
          <a:xfrm>
            <a:off x="103762" y="1434281"/>
            <a:ext cx="1517516" cy="2371014"/>
          </a:xfrm>
          <a:prstGeom prst="rect">
            <a:avLst/>
          </a:prstGeom>
          <a:noFill/>
          <a:ln w="57150">
            <a:solidFill>
              <a:srgbClr val="5E2E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8" name="Imagen 27">
            <a:extLst>
              <a:ext uri="{FF2B5EF4-FFF2-40B4-BE49-F238E27FC236}">
                <a16:creationId xmlns:a16="http://schemas.microsoft.com/office/drawing/2014/main" id="{D85D956C-0310-5ABC-1897-B5B1938BC3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9140" y="4517232"/>
            <a:ext cx="5524367" cy="2071071"/>
          </a:xfrm>
          <a:prstGeom prst="rect">
            <a:avLst/>
          </a:prstGeom>
        </p:spPr>
      </p:pic>
      <p:sp>
        <p:nvSpPr>
          <p:cNvPr id="29" name="Rectángulo 28">
            <a:extLst>
              <a:ext uri="{FF2B5EF4-FFF2-40B4-BE49-F238E27FC236}">
                <a16:creationId xmlns:a16="http://schemas.microsoft.com/office/drawing/2014/main" id="{59474346-E1D5-3484-A8E0-223B3894F1CF}"/>
              </a:ext>
            </a:extLst>
          </p:cNvPr>
          <p:cNvSpPr/>
          <p:nvPr/>
        </p:nvSpPr>
        <p:spPr>
          <a:xfrm>
            <a:off x="1762255" y="5880416"/>
            <a:ext cx="18295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b="1" noProof="1">
                <a:solidFill>
                  <a:schemeClr val="bg1"/>
                </a:solidFill>
                <a:highlight>
                  <a:srgbClr val="0000FF"/>
                </a:highlight>
                <a:latin typeface="Candara" panose="020E0502030303020204" pitchFamily="34" charset="0"/>
              </a:rPr>
              <a:t>1,8 horas</a:t>
            </a:r>
          </a:p>
          <a:p>
            <a:pPr algn="ctr"/>
            <a:r>
              <a:rPr lang="es-CO" b="1" noProof="1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es-CO" b="0" i="0" noProof="1">
                <a:solidFill>
                  <a:schemeClr val="bg2">
                    <a:lumMod val="25000"/>
                  </a:schemeClr>
                </a:solidFill>
                <a:effectLst/>
                <a:latin typeface="Candara" panose="020E0502030303020204" pitchFamily="34" charset="0"/>
              </a:rPr>
              <a:t>de estudio fuera del colegio</a:t>
            </a:r>
            <a:endParaRPr lang="es-CO" noProof="1">
              <a:solidFill>
                <a:schemeClr val="bg2">
                  <a:lumMod val="25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8492F08E-08ED-B8F2-A6BA-12065266D562}"/>
              </a:ext>
            </a:extLst>
          </p:cNvPr>
          <p:cNvSpPr/>
          <p:nvPr/>
        </p:nvSpPr>
        <p:spPr>
          <a:xfrm>
            <a:off x="7343775" y="30950"/>
            <a:ext cx="101277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600" b="1" noProof="1">
                <a:solidFill>
                  <a:schemeClr val="bg1"/>
                </a:solidFill>
                <a:highlight>
                  <a:srgbClr val="0000FF"/>
                </a:highlight>
                <a:latin typeface="Candara" panose="020E0502030303020204" pitchFamily="34" charset="0"/>
              </a:rPr>
              <a:t>56,8%</a:t>
            </a:r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id="{DA6FCEA2-05D5-5177-7F36-31935DD00A76}"/>
              </a:ext>
            </a:extLst>
          </p:cNvPr>
          <p:cNvCxnSpPr>
            <a:cxnSpLocks/>
            <a:endCxn id="30" idx="2"/>
          </p:cNvCxnSpPr>
          <p:nvPr/>
        </p:nvCxnSpPr>
        <p:spPr>
          <a:xfrm flipV="1">
            <a:off x="7300017" y="523393"/>
            <a:ext cx="550148" cy="135045"/>
          </a:xfrm>
          <a:prstGeom prst="line">
            <a:avLst/>
          </a:prstGeom>
          <a:ln w="31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onector recto 32">
            <a:extLst>
              <a:ext uri="{FF2B5EF4-FFF2-40B4-BE49-F238E27FC236}">
                <a16:creationId xmlns:a16="http://schemas.microsoft.com/office/drawing/2014/main" id="{4786836A-1814-22DC-ABEA-4F78604C100A}"/>
              </a:ext>
            </a:extLst>
          </p:cNvPr>
          <p:cNvCxnSpPr>
            <a:cxnSpLocks/>
          </p:cNvCxnSpPr>
          <p:nvPr/>
        </p:nvCxnSpPr>
        <p:spPr>
          <a:xfrm flipH="1" flipV="1">
            <a:off x="7850164" y="523393"/>
            <a:ext cx="366466" cy="1123824"/>
          </a:xfrm>
          <a:prstGeom prst="line">
            <a:avLst/>
          </a:prstGeom>
          <a:ln w="31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Imagen 8">
            <a:extLst>
              <a:ext uri="{FF2B5EF4-FFF2-40B4-BE49-F238E27FC236}">
                <a16:creationId xmlns:a16="http://schemas.microsoft.com/office/drawing/2014/main" id="{8DFFCCB8-CCAF-7D6C-9297-8BB67C35329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7624" y="-178229"/>
            <a:ext cx="4592120" cy="1538287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D404564F-063F-FCAE-7861-6C0E3ABA4357}"/>
              </a:ext>
            </a:extLst>
          </p:cNvPr>
          <p:cNvSpPr txBox="1"/>
          <p:nvPr/>
        </p:nvSpPr>
        <p:spPr>
          <a:xfrm>
            <a:off x="1899299" y="335272"/>
            <a:ext cx="41004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 err="1">
                <a:solidFill>
                  <a:schemeClr val="bg1"/>
                </a:solidFill>
                <a:latin typeface="DK Jalebi" panose="02000000000000000000" pitchFamily="2" charset="77"/>
              </a:rPr>
              <a:t>Setting</a:t>
            </a:r>
            <a:r>
              <a:rPr lang="es-CO" sz="3600" dirty="0">
                <a:solidFill>
                  <a:schemeClr val="bg1"/>
                </a:solidFill>
                <a:latin typeface="DK Jalebi" panose="02000000000000000000" pitchFamily="2" charset="77"/>
              </a:rPr>
              <a:t> de estudio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556E0640-C10F-5E20-C937-1CB125359E5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04833" y="-47922"/>
            <a:ext cx="1871849" cy="607044"/>
          </a:xfrm>
          <a:prstGeom prst="rect">
            <a:avLst/>
          </a:prstGeom>
        </p:spPr>
      </p:pic>
      <p:pic>
        <p:nvPicPr>
          <p:cNvPr id="13" name="Imagen 12" descr="Imagen que contiene Logotipo&#10;&#10;El contenido generado por IA puede ser incorrecto.">
            <a:extLst>
              <a:ext uri="{FF2B5EF4-FFF2-40B4-BE49-F238E27FC236}">
                <a16:creationId xmlns:a16="http://schemas.microsoft.com/office/drawing/2014/main" id="{DFD6B081-065B-BF55-9EDE-25E21A7D257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445" y="-43376"/>
            <a:ext cx="1096246" cy="59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7002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5A2460B-37C4-66EF-4B46-40691D27649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7625" y="-178025"/>
            <a:ext cx="4592120" cy="1538287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76E78B40-DC5A-D862-E581-C5BFE983B32A}"/>
              </a:ext>
            </a:extLst>
          </p:cNvPr>
          <p:cNvSpPr txBox="1"/>
          <p:nvPr/>
        </p:nvSpPr>
        <p:spPr>
          <a:xfrm>
            <a:off x="1899299" y="335272"/>
            <a:ext cx="41004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 err="1">
                <a:solidFill>
                  <a:schemeClr val="bg1"/>
                </a:solidFill>
                <a:latin typeface="DK Jalebi" panose="02000000000000000000" pitchFamily="2" charset="77"/>
              </a:rPr>
              <a:t>Setting</a:t>
            </a:r>
            <a:r>
              <a:rPr lang="es-CO" sz="3600" dirty="0">
                <a:solidFill>
                  <a:schemeClr val="bg1"/>
                </a:solidFill>
                <a:latin typeface="DK Jalebi" panose="02000000000000000000" pitchFamily="2" charset="77"/>
              </a:rPr>
              <a:t> de estudio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CD1298D7-1658-4829-FFD9-C04B70982F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64" y="2014114"/>
            <a:ext cx="5184469" cy="3096654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0977EEE7-40E4-6515-5FB4-BCF5ADE95621}"/>
              </a:ext>
            </a:extLst>
          </p:cNvPr>
          <p:cNvSpPr/>
          <p:nvPr/>
        </p:nvSpPr>
        <p:spPr>
          <a:xfrm>
            <a:off x="938416" y="1397822"/>
            <a:ext cx="54015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400" b="1" noProof="1">
                <a:solidFill>
                  <a:schemeClr val="accent5"/>
                </a:solidFill>
                <a:latin typeface="Candara" panose="020E0502030303020204" pitchFamily="34" charset="0"/>
              </a:rPr>
              <a:t>CÓMO ESTUDIAS…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BC4CB458-9232-ACC0-3553-28FF536746DC}"/>
              </a:ext>
            </a:extLst>
          </p:cNvPr>
          <p:cNvSpPr/>
          <p:nvPr/>
        </p:nvSpPr>
        <p:spPr>
          <a:xfrm>
            <a:off x="348184" y="5736616"/>
            <a:ext cx="9397891" cy="923330"/>
          </a:xfrm>
          <a:solidFill>
            <a:schemeClr val="bg1">
              <a:lumMod val="95000"/>
            </a:schemeClr>
          </a:solidFill>
          <a:ln w="28575">
            <a:solidFill>
              <a:srgbClr val="A02B9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CO" noProof="1">
                <a:solidFill>
                  <a:schemeClr val="bg2">
                    <a:lumMod val="25000"/>
                  </a:schemeClr>
                </a:solidFill>
                <a:latin typeface="Candara" panose="020E0502030303020204" pitchFamily="34" charset="0"/>
              </a:rPr>
              <a:t>Alta carga de </a:t>
            </a:r>
            <a:r>
              <a:rPr lang="es-CO" b="1" noProof="1">
                <a:solidFill>
                  <a:schemeClr val="bg1"/>
                </a:solidFill>
                <a:highlight>
                  <a:srgbClr val="5E2EFF"/>
                </a:highlight>
                <a:latin typeface="Candara" panose="020E0502030303020204" pitchFamily="34" charset="0"/>
              </a:rPr>
              <a:t>autonomía y responsabilidad personal </a:t>
            </a:r>
            <a:r>
              <a:rPr lang="es-CO" noProof="1">
                <a:solidFill>
                  <a:schemeClr val="bg2">
                    <a:lumMod val="25000"/>
                  </a:schemeClr>
                </a:solidFill>
                <a:latin typeface="Candara" panose="020E0502030303020204" pitchFamily="34" charset="0"/>
              </a:rPr>
              <a:t>con la familia cercana como respaldo</a:t>
            </a:r>
          </a:p>
          <a:p>
            <a:pPr algn="ctr"/>
            <a:endParaRPr lang="es-CO" noProof="1">
              <a:solidFill>
                <a:schemeClr val="bg2">
                  <a:lumMod val="25000"/>
                </a:schemeClr>
              </a:solidFill>
              <a:latin typeface="Candara" panose="020E0502030303020204" pitchFamily="34" charset="0"/>
            </a:endParaRPr>
          </a:p>
          <a:p>
            <a:pPr algn="ctr"/>
            <a:r>
              <a:rPr lang="es-CO" noProof="1">
                <a:solidFill>
                  <a:schemeClr val="bg2">
                    <a:lumMod val="25000"/>
                  </a:schemeClr>
                </a:solidFill>
                <a:latin typeface="Candara" panose="020E0502030303020204" pitchFamily="34" charset="0"/>
              </a:rPr>
              <a:t>Apenas prefieren estudiar de </a:t>
            </a:r>
            <a:r>
              <a:rPr lang="es-CO" b="1" noProof="1">
                <a:solidFill>
                  <a:srgbClr val="5E2EFF"/>
                </a:solidFill>
                <a:latin typeface="Candara" panose="020E0502030303020204" pitchFamily="34" charset="0"/>
              </a:rPr>
              <a:t>manera asociativa o colaborativa </a:t>
            </a:r>
            <a:r>
              <a:rPr lang="es-CO" noProof="1">
                <a:solidFill>
                  <a:schemeClr val="bg2">
                    <a:lumMod val="25000"/>
                  </a:schemeClr>
                </a:solidFill>
                <a:latin typeface="Candara" panose="020E0502030303020204" pitchFamily="34" charset="0"/>
              </a:rPr>
              <a:t>con compañeros</a:t>
            </a:r>
          </a:p>
        </p:txBody>
      </p:sp>
      <p:grpSp>
        <p:nvGrpSpPr>
          <p:cNvPr id="25" name="Grupo 24">
            <a:extLst>
              <a:ext uri="{FF2B5EF4-FFF2-40B4-BE49-F238E27FC236}">
                <a16:creationId xmlns:a16="http://schemas.microsoft.com/office/drawing/2014/main" id="{C976CEFB-90CA-F8DF-9615-761BC68D21F6}"/>
              </a:ext>
            </a:extLst>
          </p:cNvPr>
          <p:cNvGrpSpPr/>
          <p:nvPr/>
        </p:nvGrpSpPr>
        <p:grpSpPr>
          <a:xfrm>
            <a:off x="4590854" y="1115447"/>
            <a:ext cx="1263804" cy="941988"/>
            <a:chOff x="8373960" y="1844465"/>
            <a:chExt cx="1263804" cy="941988"/>
          </a:xfrm>
        </p:grpSpPr>
        <p:grpSp>
          <p:nvGrpSpPr>
            <p:cNvPr id="15" name="Grupo 14">
              <a:extLst>
                <a:ext uri="{FF2B5EF4-FFF2-40B4-BE49-F238E27FC236}">
                  <a16:creationId xmlns:a16="http://schemas.microsoft.com/office/drawing/2014/main" id="{CA15F7FD-7878-1BC6-93BA-BA369E3A8074}"/>
                </a:ext>
              </a:extLst>
            </p:cNvPr>
            <p:cNvGrpSpPr/>
            <p:nvPr/>
          </p:nvGrpSpPr>
          <p:grpSpPr>
            <a:xfrm>
              <a:off x="8600645" y="1844465"/>
              <a:ext cx="1037119" cy="787361"/>
              <a:chOff x="7947388" y="2005262"/>
              <a:chExt cx="1037119" cy="787361"/>
            </a:xfrm>
          </p:grpSpPr>
          <p:sp>
            <p:nvSpPr>
              <p:cNvPr id="12" name="Rectángulo 11">
                <a:extLst>
                  <a:ext uri="{FF2B5EF4-FFF2-40B4-BE49-F238E27FC236}">
                    <a16:creationId xmlns:a16="http://schemas.microsoft.com/office/drawing/2014/main" id="{B6AA12F6-E665-9383-F749-9176F5AC53B8}"/>
                  </a:ext>
                </a:extLst>
              </p:cNvPr>
              <p:cNvSpPr/>
              <p:nvPr/>
            </p:nvSpPr>
            <p:spPr>
              <a:xfrm>
                <a:off x="7947390" y="2005262"/>
                <a:ext cx="993361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CO" b="1" noProof="1">
                    <a:solidFill>
                      <a:schemeClr val="bg2">
                        <a:lumMod val="25000"/>
                      </a:schemeClr>
                    </a:solidFill>
                    <a:latin typeface="Candara" panose="020E0502030303020204" pitchFamily="34" charset="0"/>
                  </a:rPr>
                  <a:t>Z= 77,5%</a:t>
                </a:r>
              </a:p>
            </p:txBody>
          </p:sp>
          <p:sp>
            <p:nvSpPr>
              <p:cNvPr id="13" name="Rectángulo 12">
                <a:extLst>
                  <a:ext uri="{FF2B5EF4-FFF2-40B4-BE49-F238E27FC236}">
                    <a16:creationId xmlns:a16="http://schemas.microsoft.com/office/drawing/2014/main" id="{F2F8B0C3-E7F7-55C7-3ACE-DFB2BACAFFFB}"/>
                  </a:ext>
                </a:extLst>
              </p:cNvPr>
              <p:cNvSpPr/>
              <p:nvPr/>
            </p:nvSpPr>
            <p:spPr>
              <a:xfrm>
                <a:off x="7947389" y="2423291"/>
                <a:ext cx="993361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l-GR" b="1" noProof="1">
                    <a:solidFill>
                      <a:schemeClr val="bg2">
                        <a:lumMod val="25000"/>
                      </a:schemeClr>
                    </a:solidFill>
                    <a:latin typeface="Candara" panose="020E0502030303020204" pitchFamily="34" charset="0"/>
                  </a:rPr>
                  <a:t>α</a:t>
                </a:r>
                <a:r>
                  <a:rPr lang="es-CO" b="1" noProof="1">
                    <a:solidFill>
                      <a:schemeClr val="bg2">
                        <a:lumMod val="25000"/>
                      </a:schemeClr>
                    </a:solidFill>
                    <a:latin typeface="Candara" panose="020E0502030303020204" pitchFamily="34" charset="0"/>
                  </a:rPr>
                  <a:t>= 64%</a:t>
                </a:r>
              </a:p>
            </p:txBody>
          </p:sp>
          <p:sp>
            <p:nvSpPr>
              <p:cNvPr id="14" name="Rectángulo 13">
                <a:extLst>
                  <a:ext uri="{FF2B5EF4-FFF2-40B4-BE49-F238E27FC236}">
                    <a16:creationId xmlns:a16="http://schemas.microsoft.com/office/drawing/2014/main" id="{F8BF4E7B-C7DD-F531-31FE-8A142171F249}"/>
                  </a:ext>
                </a:extLst>
              </p:cNvPr>
              <p:cNvSpPr/>
              <p:nvPr/>
            </p:nvSpPr>
            <p:spPr>
              <a:xfrm>
                <a:off x="7947388" y="2005262"/>
                <a:ext cx="1037119" cy="787361"/>
              </a:xfrm>
              <a:prstGeom prst="rect">
                <a:avLst/>
              </a:prstGeom>
              <a:noFill/>
              <a:ln w="57150">
                <a:solidFill>
                  <a:srgbClr val="DD22B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cxnSp>
          <p:nvCxnSpPr>
            <p:cNvPr id="22" name="Conector recto 21">
              <a:extLst>
                <a:ext uri="{FF2B5EF4-FFF2-40B4-BE49-F238E27FC236}">
                  <a16:creationId xmlns:a16="http://schemas.microsoft.com/office/drawing/2014/main" id="{0CDD1C55-814D-62DA-63C4-629D370C8A85}"/>
                </a:ext>
              </a:extLst>
            </p:cNvPr>
            <p:cNvCxnSpPr>
              <a:cxnSpLocks/>
              <a:stCxn id="14" idx="1"/>
            </p:cNvCxnSpPr>
            <p:nvPr/>
          </p:nvCxnSpPr>
          <p:spPr>
            <a:xfrm flipH="1">
              <a:off x="8373960" y="2238146"/>
              <a:ext cx="226685" cy="548307"/>
            </a:xfrm>
            <a:prstGeom prst="line">
              <a:avLst/>
            </a:prstGeom>
            <a:ln>
              <a:solidFill>
                <a:srgbClr val="DD22B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upo 1">
            <a:extLst>
              <a:ext uri="{FF2B5EF4-FFF2-40B4-BE49-F238E27FC236}">
                <a16:creationId xmlns:a16="http://schemas.microsoft.com/office/drawing/2014/main" id="{029BCD46-414D-946A-A53F-438D84B6EC8B}"/>
              </a:ext>
            </a:extLst>
          </p:cNvPr>
          <p:cNvGrpSpPr/>
          <p:nvPr/>
        </p:nvGrpSpPr>
        <p:grpSpPr>
          <a:xfrm>
            <a:off x="6096000" y="1145051"/>
            <a:ext cx="5976930" cy="4465179"/>
            <a:chOff x="6096000" y="1145051"/>
            <a:chExt cx="5976930" cy="4465179"/>
          </a:xfrm>
        </p:grpSpPr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AF7744F9-A157-DBCB-C80C-0DD4AEE07D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96000" y="1985872"/>
              <a:ext cx="5976930" cy="3624358"/>
            </a:xfrm>
            <a:prstGeom prst="rect">
              <a:avLst/>
            </a:prstGeom>
          </p:spPr>
        </p:pic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51EB50D3-DD2C-C8E3-4172-CBD005204D71}"/>
                </a:ext>
              </a:extLst>
            </p:cNvPr>
            <p:cNvSpPr/>
            <p:nvPr/>
          </p:nvSpPr>
          <p:spPr>
            <a:xfrm>
              <a:off x="6498882" y="1145051"/>
              <a:ext cx="540150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CO" sz="2400" b="1" noProof="1">
                  <a:solidFill>
                    <a:schemeClr val="accent5"/>
                  </a:solidFill>
                  <a:latin typeface="Candara" panose="020E0502030303020204" pitchFamily="34" charset="0"/>
                </a:rPr>
                <a:t>LA MEJOR FORMA DE ESTUDIAR ES…</a:t>
              </a:r>
            </a:p>
          </p:txBody>
        </p:sp>
      </p:grpSp>
      <p:pic>
        <p:nvPicPr>
          <p:cNvPr id="18" name="Imagen 17" descr="Imagen que contiene Logotipo&#10;&#10;El contenido generado por IA puede ser incorrecto.">
            <a:extLst>
              <a:ext uri="{FF2B5EF4-FFF2-40B4-BE49-F238E27FC236}">
                <a16:creationId xmlns:a16="http://schemas.microsoft.com/office/drawing/2014/main" id="{44C71C11-E66F-FF55-63A2-DE0D8ED5E2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445" y="-43376"/>
            <a:ext cx="1096246" cy="597952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E3C85769-759E-1335-B430-1EAF627787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86988" y="6200325"/>
            <a:ext cx="1871849" cy="607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911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E136E2-2E39-6889-9E34-DE3B7FEADD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n 22">
            <a:extLst>
              <a:ext uri="{FF2B5EF4-FFF2-40B4-BE49-F238E27FC236}">
                <a16:creationId xmlns:a16="http://schemas.microsoft.com/office/drawing/2014/main" id="{06EAF573-D8A0-0F2C-B6B1-B104E9BBF2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9305"/>
          <a:stretch/>
        </p:blipFill>
        <p:spPr>
          <a:xfrm>
            <a:off x="0" y="1564538"/>
            <a:ext cx="9789927" cy="3191283"/>
          </a:xfrm>
          <a:prstGeom prst="rect">
            <a:avLst/>
          </a:prstGeom>
        </p:spPr>
      </p:pic>
      <p:sp>
        <p:nvSpPr>
          <p:cNvPr id="24" name="Rectángulo 23">
            <a:extLst>
              <a:ext uri="{FF2B5EF4-FFF2-40B4-BE49-F238E27FC236}">
                <a16:creationId xmlns:a16="http://schemas.microsoft.com/office/drawing/2014/main" id="{64D0DE2E-64EE-FB2F-5C4A-1ACBEF6F497B}"/>
              </a:ext>
            </a:extLst>
          </p:cNvPr>
          <p:cNvSpPr/>
          <p:nvPr/>
        </p:nvSpPr>
        <p:spPr>
          <a:xfrm>
            <a:off x="10131334" y="2365223"/>
            <a:ext cx="17886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b="1" noProof="1">
                <a:solidFill>
                  <a:schemeClr val="bg2">
                    <a:lumMod val="25000"/>
                  </a:schemeClr>
                </a:solidFill>
                <a:latin typeface="Candara" panose="020E0502030303020204" pitchFamily="34" charset="0"/>
              </a:rPr>
              <a:t>Videos + IA + Libros de texto</a:t>
            </a:r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D2666749-2BE6-A394-548E-1B2D1C0A9962}"/>
              </a:ext>
            </a:extLst>
          </p:cNvPr>
          <p:cNvSpPr/>
          <p:nvPr/>
        </p:nvSpPr>
        <p:spPr>
          <a:xfrm>
            <a:off x="2122431" y="311428"/>
            <a:ext cx="68230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400" b="1" noProof="1">
                <a:solidFill>
                  <a:schemeClr val="accent5"/>
                </a:solidFill>
                <a:latin typeface="Candara" panose="020E0502030303020204" pitchFamily="34" charset="0"/>
              </a:rPr>
              <a:t>GENERACIONES AUDIOVISUALES E INTERACTIVAS</a:t>
            </a:r>
          </a:p>
        </p:txBody>
      </p:sp>
      <p:sp>
        <p:nvSpPr>
          <p:cNvPr id="26" name="Cerrar llave 25">
            <a:extLst>
              <a:ext uri="{FF2B5EF4-FFF2-40B4-BE49-F238E27FC236}">
                <a16:creationId xmlns:a16="http://schemas.microsoft.com/office/drawing/2014/main" id="{697B3E7D-F9F4-CFB5-291C-0BCC615ECCA4}"/>
              </a:ext>
            </a:extLst>
          </p:cNvPr>
          <p:cNvSpPr/>
          <p:nvPr/>
        </p:nvSpPr>
        <p:spPr>
          <a:xfrm>
            <a:off x="9622702" y="1781024"/>
            <a:ext cx="481263" cy="907365"/>
          </a:xfrm>
          <a:prstGeom prst="rightBrace">
            <a:avLst/>
          </a:prstGeom>
          <a:ln w="38100">
            <a:solidFill>
              <a:srgbClr val="5E2E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6352B356-C5CA-95E0-5B81-56EC2DCA1B55}"/>
              </a:ext>
            </a:extLst>
          </p:cNvPr>
          <p:cNvSpPr/>
          <p:nvPr/>
        </p:nvSpPr>
        <p:spPr>
          <a:xfrm>
            <a:off x="10058569" y="2044256"/>
            <a:ext cx="19341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b="1" noProof="1">
                <a:solidFill>
                  <a:srgbClr val="5E2EFF"/>
                </a:solidFill>
                <a:latin typeface="Candara" panose="020E0502030303020204" pitchFamily="34" charset="0"/>
              </a:rPr>
              <a:t>Recursos híbridos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EA5E52FA-DAE2-16FC-F628-3E8EAF5C3815}"/>
              </a:ext>
            </a:extLst>
          </p:cNvPr>
          <p:cNvSpPr/>
          <p:nvPr/>
        </p:nvSpPr>
        <p:spPr>
          <a:xfrm>
            <a:off x="2364021" y="4833308"/>
            <a:ext cx="356681" cy="188068"/>
          </a:xfrm>
          <a:prstGeom prst="rect">
            <a:avLst/>
          </a:prstGeom>
          <a:solidFill>
            <a:srgbClr val="6768D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7A077C31-6613-CDB5-F2BC-D52E3BEF7184}"/>
              </a:ext>
            </a:extLst>
          </p:cNvPr>
          <p:cNvSpPr/>
          <p:nvPr/>
        </p:nvSpPr>
        <p:spPr>
          <a:xfrm>
            <a:off x="1889898" y="4955496"/>
            <a:ext cx="1304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b="1" noProof="1">
                <a:latin typeface="Candara" panose="020E0502030303020204" pitchFamily="34" charset="0"/>
              </a:rPr>
              <a:t>Bastante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0E4083F2-2F5F-017D-05D6-90A323445E12}"/>
              </a:ext>
            </a:extLst>
          </p:cNvPr>
          <p:cNvSpPr/>
          <p:nvPr/>
        </p:nvSpPr>
        <p:spPr>
          <a:xfrm>
            <a:off x="3398793" y="4861462"/>
            <a:ext cx="356681" cy="188068"/>
          </a:xfrm>
          <a:prstGeom prst="rect">
            <a:avLst/>
          </a:prstGeom>
          <a:solidFill>
            <a:srgbClr val="90EF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62D66D34-98A2-DBF2-79D5-DC7BF2163DA0}"/>
              </a:ext>
            </a:extLst>
          </p:cNvPr>
          <p:cNvSpPr/>
          <p:nvPr/>
        </p:nvSpPr>
        <p:spPr>
          <a:xfrm>
            <a:off x="2924670" y="4983650"/>
            <a:ext cx="1304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b="1" noProof="1">
                <a:latin typeface="Candara" panose="020E0502030303020204" pitchFamily="34" charset="0"/>
              </a:rPr>
              <a:t>Algo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11F3CA2C-FD81-ADB6-0094-E5455A8B71F5}"/>
              </a:ext>
            </a:extLst>
          </p:cNvPr>
          <p:cNvSpPr/>
          <p:nvPr/>
        </p:nvSpPr>
        <p:spPr>
          <a:xfrm>
            <a:off x="4795078" y="4889616"/>
            <a:ext cx="356681" cy="188068"/>
          </a:xfrm>
          <a:prstGeom prst="rect">
            <a:avLst/>
          </a:prstGeom>
          <a:solidFill>
            <a:srgbClr val="AB43D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A071BDAD-DCD6-C6C9-E92D-AFEDA002CF54}"/>
              </a:ext>
            </a:extLst>
          </p:cNvPr>
          <p:cNvSpPr/>
          <p:nvPr/>
        </p:nvSpPr>
        <p:spPr>
          <a:xfrm>
            <a:off x="4229595" y="5017753"/>
            <a:ext cx="16179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b="1" noProof="1">
                <a:latin typeface="Candara" panose="020E0502030303020204" pitchFamily="34" charset="0"/>
              </a:rPr>
              <a:t>Poco o nunca</a:t>
            </a:r>
          </a:p>
        </p:txBody>
      </p:sp>
      <p:sp>
        <p:nvSpPr>
          <p:cNvPr id="9" name="Cerrar llave 8">
            <a:extLst>
              <a:ext uri="{FF2B5EF4-FFF2-40B4-BE49-F238E27FC236}">
                <a16:creationId xmlns:a16="http://schemas.microsoft.com/office/drawing/2014/main" id="{FFBA9820-4B6A-76A6-7455-1132DE1C7282}"/>
              </a:ext>
            </a:extLst>
          </p:cNvPr>
          <p:cNvSpPr/>
          <p:nvPr/>
        </p:nvSpPr>
        <p:spPr>
          <a:xfrm rot="16200000">
            <a:off x="4651451" y="-992410"/>
            <a:ext cx="439323" cy="5097563"/>
          </a:xfrm>
          <a:prstGeom prst="rightBrace">
            <a:avLst/>
          </a:prstGeom>
          <a:ln w="38100">
            <a:solidFill>
              <a:srgbClr val="5E2E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E060735D-14D2-76D4-239D-C261335822C4}"/>
              </a:ext>
            </a:extLst>
          </p:cNvPr>
          <p:cNvSpPr/>
          <p:nvPr/>
        </p:nvSpPr>
        <p:spPr>
          <a:xfrm>
            <a:off x="4388573" y="830317"/>
            <a:ext cx="101277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600" b="1" noProof="1">
                <a:solidFill>
                  <a:schemeClr val="bg1"/>
                </a:solidFill>
                <a:highlight>
                  <a:srgbClr val="0000FF"/>
                </a:highlight>
                <a:latin typeface="Candara" panose="020E0502030303020204" pitchFamily="34" charset="0"/>
              </a:rPr>
              <a:t>70,3%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1CCD77B2-92E8-FA8D-F4A7-B0AF748A1762}"/>
              </a:ext>
            </a:extLst>
          </p:cNvPr>
          <p:cNvSpPr txBox="1"/>
          <p:nvPr/>
        </p:nvSpPr>
        <p:spPr>
          <a:xfrm>
            <a:off x="319173" y="5448918"/>
            <a:ext cx="11553653" cy="923330"/>
          </a:xfrm>
          <a:custGeom>
            <a:avLst/>
            <a:gdLst>
              <a:gd name="connsiteX0" fmla="*/ 0 w 11553653"/>
              <a:gd name="connsiteY0" fmla="*/ 0 h 923330"/>
              <a:gd name="connsiteX1" fmla="*/ 795163 w 11553653"/>
              <a:gd name="connsiteY1" fmla="*/ 0 h 923330"/>
              <a:gd name="connsiteX2" fmla="*/ 1474790 w 11553653"/>
              <a:gd name="connsiteY2" fmla="*/ 0 h 923330"/>
              <a:gd name="connsiteX3" fmla="*/ 1923343 w 11553653"/>
              <a:gd name="connsiteY3" fmla="*/ 0 h 923330"/>
              <a:gd name="connsiteX4" fmla="*/ 2371897 w 11553653"/>
              <a:gd name="connsiteY4" fmla="*/ 0 h 923330"/>
              <a:gd name="connsiteX5" fmla="*/ 3051524 w 11553653"/>
              <a:gd name="connsiteY5" fmla="*/ 0 h 923330"/>
              <a:gd name="connsiteX6" fmla="*/ 3731150 w 11553653"/>
              <a:gd name="connsiteY6" fmla="*/ 0 h 923330"/>
              <a:gd name="connsiteX7" fmla="*/ 4641850 w 11553653"/>
              <a:gd name="connsiteY7" fmla="*/ 0 h 923330"/>
              <a:gd name="connsiteX8" fmla="*/ 4974867 w 11553653"/>
              <a:gd name="connsiteY8" fmla="*/ 0 h 923330"/>
              <a:gd name="connsiteX9" fmla="*/ 5654494 w 11553653"/>
              <a:gd name="connsiteY9" fmla="*/ 0 h 923330"/>
              <a:gd name="connsiteX10" fmla="*/ 6103047 w 11553653"/>
              <a:gd name="connsiteY10" fmla="*/ 0 h 923330"/>
              <a:gd name="connsiteX11" fmla="*/ 6436064 w 11553653"/>
              <a:gd name="connsiteY11" fmla="*/ 0 h 923330"/>
              <a:gd name="connsiteX12" fmla="*/ 7115691 w 11553653"/>
              <a:gd name="connsiteY12" fmla="*/ 0 h 923330"/>
              <a:gd name="connsiteX13" fmla="*/ 7679781 w 11553653"/>
              <a:gd name="connsiteY13" fmla="*/ 0 h 923330"/>
              <a:gd name="connsiteX14" fmla="*/ 8128335 w 11553653"/>
              <a:gd name="connsiteY14" fmla="*/ 0 h 923330"/>
              <a:gd name="connsiteX15" fmla="*/ 8807961 w 11553653"/>
              <a:gd name="connsiteY15" fmla="*/ 0 h 923330"/>
              <a:gd name="connsiteX16" fmla="*/ 9487588 w 11553653"/>
              <a:gd name="connsiteY16" fmla="*/ 0 h 923330"/>
              <a:gd name="connsiteX17" fmla="*/ 10398288 w 11553653"/>
              <a:gd name="connsiteY17" fmla="*/ 0 h 923330"/>
              <a:gd name="connsiteX18" fmla="*/ 10962378 w 11553653"/>
              <a:gd name="connsiteY18" fmla="*/ 0 h 923330"/>
              <a:gd name="connsiteX19" fmla="*/ 11553653 w 11553653"/>
              <a:gd name="connsiteY19" fmla="*/ 0 h 923330"/>
              <a:gd name="connsiteX20" fmla="*/ 11553653 w 11553653"/>
              <a:gd name="connsiteY20" fmla="*/ 470898 h 923330"/>
              <a:gd name="connsiteX21" fmla="*/ 11553653 w 11553653"/>
              <a:gd name="connsiteY21" fmla="*/ 923330 h 923330"/>
              <a:gd name="connsiteX22" fmla="*/ 11220636 w 11553653"/>
              <a:gd name="connsiteY22" fmla="*/ 923330 h 923330"/>
              <a:gd name="connsiteX23" fmla="*/ 10656546 w 11553653"/>
              <a:gd name="connsiteY23" fmla="*/ 923330 h 923330"/>
              <a:gd name="connsiteX24" fmla="*/ 10092456 w 11553653"/>
              <a:gd name="connsiteY24" fmla="*/ 923330 h 923330"/>
              <a:gd name="connsiteX25" fmla="*/ 9181756 w 11553653"/>
              <a:gd name="connsiteY25" fmla="*/ 923330 h 923330"/>
              <a:gd name="connsiteX26" fmla="*/ 8502129 w 11553653"/>
              <a:gd name="connsiteY26" fmla="*/ 923330 h 923330"/>
              <a:gd name="connsiteX27" fmla="*/ 7706966 w 11553653"/>
              <a:gd name="connsiteY27" fmla="*/ 923330 h 923330"/>
              <a:gd name="connsiteX28" fmla="*/ 7258413 w 11553653"/>
              <a:gd name="connsiteY28" fmla="*/ 923330 h 923330"/>
              <a:gd name="connsiteX29" fmla="*/ 6809859 w 11553653"/>
              <a:gd name="connsiteY29" fmla="*/ 923330 h 923330"/>
              <a:gd name="connsiteX30" fmla="*/ 6130232 w 11553653"/>
              <a:gd name="connsiteY30" fmla="*/ 923330 h 923330"/>
              <a:gd name="connsiteX31" fmla="*/ 5797215 w 11553653"/>
              <a:gd name="connsiteY31" fmla="*/ 923330 h 923330"/>
              <a:gd name="connsiteX32" fmla="*/ 5348662 w 11553653"/>
              <a:gd name="connsiteY32" fmla="*/ 923330 h 923330"/>
              <a:gd name="connsiteX33" fmla="*/ 4669035 w 11553653"/>
              <a:gd name="connsiteY33" fmla="*/ 923330 h 923330"/>
              <a:gd name="connsiteX34" fmla="*/ 4336018 w 11553653"/>
              <a:gd name="connsiteY34" fmla="*/ 923330 h 923330"/>
              <a:gd name="connsiteX35" fmla="*/ 3771928 w 11553653"/>
              <a:gd name="connsiteY35" fmla="*/ 923330 h 923330"/>
              <a:gd name="connsiteX36" fmla="*/ 2861228 w 11553653"/>
              <a:gd name="connsiteY36" fmla="*/ 923330 h 923330"/>
              <a:gd name="connsiteX37" fmla="*/ 2297138 w 11553653"/>
              <a:gd name="connsiteY37" fmla="*/ 923330 h 923330"/>
              <a:gd name="connsiteX38" fmla="*/ 1386438 w 11553653"/>
              <a:gd name="connsiteY38" fmla="*/ 923330 h 923330"/>
              <a:gd name="connsiteX39" fmla="*/ 822348 w 11553653"/>
              <a:gd name="connsiteY39" fmla="*/ 923330 h 923330"/>
              <a:gd name="connsiteX40" fmla="*/ 0 w 11553653"/>
              <a:gd name="connsiteY40" fmla="*/ 923330 h 923330"/>
              <a:gd name="connsiteX41" fmla="*/ 0 w 11553653"/>
              <a:gd name="connsiteY41" fmla="*/ 452432 h 923330"/>
              <a:gd name="connsiteX42" fmla="*/ 0 w 11553653"/>
              <a:gd name="connsiteY42" fmla="*/ 0 h 92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1553653" h="923330" fill="none" extrusionOk="0">
                <a:moveTo>
                  <a:pt x="0" y="0"/>
                </a:moveTo>
                <a:cubicBezTo>
                  <a:pt x="393497" y="-27082"/>
                  <a:pt x="528730" y="-3696"/>
                  <a:pt x="795163" y="0"/>
                </a:cubicBezTo>
                <a:cubicBezTo>
                  <a:pt x="1061596" y="3696"/>
                  <a:pt x="1146262" y="25005"/>
                  <a:pt x="1474790" y="0"/>
                </a:cubicBezTo>
                <a:cubicBezTo>
                  <a:pt x="1803318" y="-25005"/>
                  <a:pt x="1818519" y="-4840"/>
                  <a:pt x="1923343" y="0"/>
                </a:cubicBezTo>
                <a:cubicBezTo>
                  <a:pt x="2028167" y="4840"/>
                  <a:pt x="2168075" y="-22314"/>
                  <a:pt x="2371897" y="0"/>
                </a:cubicBezTo>
                <a:cubicBezTo>
                  <a:pt x="2575719" y="22314"/>
                  <a:pt x="2833851" y="-26537"/>
                  <a:pt x="3051524" y="0"/>
                </a:cubicBezTo>
                <a:cubicBezTo>
                  <a:pt x="3269197" y="26537"/>
                  <a:pt x="3507334" y="-12853"/>
                  <a:pt x="3731150" y="0"/>
                </a:cubicBezTo>
                <a:cubicBezTo>
                  <a:pt x="3954966" y="12853"/>
                  <a:pt x="4325632" y="12008"/>
                  <a:pt x="4641850" y="0"/>
                </a:cubicBezTo>
                <a:cubicBezTo>
                  <a:pt x="4958068" y="-12008"/>
                  <a:pt x="4891641" y="-2740"/>
                  <a:pt x="4974867" y="0"/>
                </a:cubicBezTo>
                <a:cubicBezTo>
                  <a:pt x="5058093" y="2740"/>
                  <a:pt x="5453295" y="14318"/>
                  <a:pt x="5654494" y="0"/>
                </a:cubicBezTo>
                <a:cubicBezTo>
                  <a:pt x="5855693" y="-14318"/>
                  <a:pt x="5996087" y="15902"/>
                  <a:pt x="6103047" y="0"/>
                </a:cubicBezTo>
                <a:cubicBezTo>
                  <a:pt x="6210007" y="-15902"/>
                  <a:pt x="6295352" y="-12020"/>
                  <a:pt x="6436064" y="0"/>
                </a:cubicBezTo>
                <a:cubicBezTo>
                  <a:pt x="6576776" y="12020"/>
                  <a:pt x="6805544" y="-1421"/>
                  <a:pt x="7115691" y="0"/>
                </a:cubicBezTo>
                <a:cubicBezTo>
                  <a:pt x="7425838" y="1421"/>
                  <a:pt x="7483149" y="-12943"/>
                  <a:pt x="7679781" y="0"/>
                </a:cubicBezTo>
                <a:cubicBezTo>
                  <a:pt x="7876413" y="12943"/>
                  <a:pt x="7955521" y="-10438"/>
                  <a:pt x="8128335" y="0"/>
                </a:cubicBezTo>
                <a:cubicBezTo>
                  <a:pt x="8301149" y="10438"/>
                  <a:pt x="8646086" y="-7496"/>
                  <a:pt x="8807961" y="0"/>
                </a:cubicBezTo>
                <a:cubicBezTo>
                  <a:pt x="8969836" y="7496"/>
                  <a:pt x="9234100" y="16636"/>
                  <a:pt x="9487588" y="0"/>
                </a:cubicBezTo>
                <a:cubicBezTo>
                  <a:pt x="9741076" y="-16636"/>
                  <a:pt x="9962701" y="12363"/>
                  <a:pt x="10398288" y="0"/>
                </a:cubicBezTo>
                <a:cubicBezTo>
                  <a:pt x="10833875" y="-12363"/>
                  <a:pt x="10709938" y="-5264"/>
                  <a:pt x="10962378" y="0"/>
                </a:cubicBezTo>
                <a:cubicBezTo>
                  <a:pt x="11214818" y="5264"/>
                  <a:pt x="11264289" y="-24456"/>
                  <a:pt x="11553653" y="0"/>
                </a:cubicBezTo>
                <a:cubicBezTo>
                  <a:pt x="11547982" y="162057"/>
                  <a:pt x="11576051" y="259736"/>
                  <a:pt x="11553653" y="470898"/>
                </a:cubicBezTo>
                <a:cubicBezTo>
                  <a:pt x="11531255" y="682060"/>
                  <a:pt x="11542900" y="720174"/>
                  <a:pt x="11553653" y="923330"/>
                </a:cubicBezTo>
                <a:cubicBezTo>
                  <a:pt x="11452840" y="927034"/>
                  <a:pt x="11360607" y="915080"/>
                  <a:pt x="11220636" y="923330"/>
                </a:cubicBezTo>
                <a:cubicBezTo>
                  <a:pt x="11080665" y="931580"/>
                  <a:pt x="10812774" y="912770"/>
                  <a:pt x="10656546" y="923330"/>
                </a:cubicBezTo>
                <a:cubicBezTo>
                  <a:pt x="10500318" y="933891"/>
                  <a:pt x="10321331" y="944776"/>
                  <a:pt x="10092456" y="923330"/>
                </a:cubicBezTo>
                <a:cubicBezTo>
                  <a:pt x="9863581" y="901885"/>
                  <a:pt x="9482615" y="913408"/>
                  <a:pt x="9181756" y="923330"/>
                </a:cubicBezTo>
                <a:cubicBezTo>
                  <a:pt x="8880897" y="933252"/>
                  <a:pt x="8724087" y="899510"/>
                  <a:pt x="8502129" y="923330"/>
                </a:cubicBezTo>
                <a:cubicBezTo>
                  <a:pt x="8280171" y="947150"/>
                  <a:pt x="8028036" y="958174"/>
                  <a:pt x="7706966" y="923330"/>
                </a:cubicBezTo>
                <a:cubicBezTo>
                  <a:pt x="7385896" y="888486"/>
                  <a:pt x="7444828" y="924007"/>
                  <a:pt x="7258413" y="923330"/>
                </a:cubicBezTo>
                <a:cubicBezTo>
                  <a:pt x="7071998" y="922653"/>
                  <a:pt x="6924225" y="914744"/>
                  <a:pt x="6809859" y="923330"/>
                </a:cubicBezTo>
                <a:cubicBezTo>
                  <a:pt x="6695493" y="931916"/>
                  <a:pt x="6413232" y="927371"/>
                  <a:pt x="6130232" y="923330"/>
                </a:cubicBezTo>
                <a:cubicBezTo>
                  <a:pt x="5847232" y="919289"/>
                  <a:pt x="5951163" y="920913"/>
                  <a:pt x="5797215" y="923330"/>
                </a:cubicBezTo>
                <a:cubicBezTo>
                  <a:pt x="5643267" y="925747"/>
                  <a:pt x="5539369" y="922534"/>
                  <a:pt x="5348662" y="923330"/>
                </a:cubicBezTo>
                <a:cubicBezTo>
                  <a:pt x="5157955" y="924126"/>
                  <a:pt x="4865718" y="894240"/>
                  <a:pt x="4669035" y="923330"/>
                </a:cubicBezTo>
                <a:cubicBezTo>
                  <a:pt x="4472352" y="952420"/>
                  <a:pt x="4433960" y="925940"/>
                  <a:pt x="4336018" y="923330"/>
                </a:cubicBezTo>
                <a:cubicBezTo>
                  <a:pt x="4238076" y="920720"/>
                  <a:pt x="3927217" y="921372"/>
                  <a:pt x="3771928" y="923330"/>
                </a:cubicBezTo>
                <a:cubicBezTo>
                  <a:pt x="3616639" y="925289"/>
                  <a:pt x="3174026" y="925424"/>
                  <a:pt x="2861228" y="923330"/>
                </a:cubicBezTo>
                <a:cubicBezTo>
                  <a:pt x="2548430" y="921236"/>
                  <a:pt x="2500444" y="936773"/>
                  <a:pt x="2297138" y="923330"/>
                </a:cubicBezTo>
                <a:cubicBezTo>
                  <a:pt x="2093832" y="909888"/>
                  <a:pt x="1627169" y="895483"/>
                  <a:pt x="1386438" y="923330"/>
                </a:cubicBezTo>
                <a:cubicBezTo>
                  <a:pt x="1145707" y="951177"/>
                  <a:pt x="1061113" y="939147"/>
                  <a:pt x="822348" y="923330"/>
                </a:cubicBezTo>
                <a:cubicBezTo>
                  <a:pt x="583583" y="907514"/>
                  <a:pt x="212999" y="917056"/>
                  <a:pt x="0" y="923330"/>
                </a:cubicBezTo>
                <a:cubicBezTo>
                  <a:pt x="-17286" y="770091"/>
                  <a:pt x="-8773" y="614975"/>
                  <a:pt x="0" y="452432"/>
                </a:cubicBezTo>
                <a:cubicBezTo>
                  <a:pt x="8773" y="289889"/>
                  <a:pt x="10676" y="224695"/>
                  <a:pt x="0" y="0"/>
                </a:cubicBezTo>
                <a:close/>
              </a:path>
              <a:path w="11553653" h="923330" stroke="0" extrusionOk="0">
                <a:moveTo>
                  <a:pt x="0" y="0"/>
                </a:moveTo>
                <a:cubicBezTo>
                  <a:pt x="137251" y="28229"/>
                  <a:pt x="429562" y="617"/>
                  <a:pt x="679627" y="0"/>
                </a:cubicBezTo>
                <a:cubicBezTo>
                  <a:pt x="929692" y="-617"/>
                  <a:pt x="854643" y="136"/>
                  <a:pt x="1012644" y="0"/>
                </a:cubicBezTo>
                <a:cubicBezTo>
                  <a:pt x="1170645" y="-136"/>
                  <a:pt x="1311789" y="12535"/>
                  <a:pt x="1461197" y="0"/>
                </a:cubicBezTo>
                <a:cubicBezTo>
                  <a:pt x="1610605" y="-12535"/>
                  <a:pt x="1715479" y="-8680"/>
                  <a:pt x="1909751" y="0"/>
                </a:cubicBezTo>
                <a:cubicBezTo>
                  <a:pt x="2104023" y="8680"/>
                  <a:pt x="2411497" y="-14166"/>
                  <a:pt x="2820451" y="0"/>
                </a:cubicBezTo>
                <a:cubicBezTo>
                  <a:pt x="3229405" y="14166"/>
                  <a:pt x="3142145" y="2616"/>
                  <a:pt x="3269004" y="0"/>
                </a:cubicBezTo>
                <a:cubicBezTo>
                  <a:pt x="3395863" y="-2616"/>
                  <a:pt x="3504326" y="-10583"/>
                  <a:pt x="3717558" y="0"/>
                </a:cubicBezTo>
                <a:cubicBezTo>
                  <a:pt x="3930790" y="10583"/>
                  <a:pt x="4291823" y="-14441"/>
                  <a:pt x="4512721" y="0"/>
                </a:cubicBezTo>
                <a:cubicBezTo>
                  <a:pt x="4733619" y="14441"/>
                  <a:pt x="5045154" y="30062"/>
                  <a:pt x="5192348" y="0"/>
                </a:cubicBezTo>
                <a:cubicBezTo>
                  <a:pt x="5339542" y="-30062"/>
                  <a:pt x="5502305" y="-13903"/>
                  <a:pt x="5640901" y="0"/>
                </a:cubicBezTo>
                <a:cubicBezTo>
                  <a:pt x="5779497" y="13903"/>
                  <a:pt x="5986486" y="-14612"/>
                  <a:pt x="6320528" y="0"/>
                </a:cubicBezTo>
                <a:cubicBezTo>
                  <a:pt x="6654570" y="14612"/>
                  <a:pt x="6542981" y="-13854"/>
                  <a:pt x="6653545" y="0"/>
                </a:cubicBezTo>
                <a:cubicBezTo>
                  <a:pt x="6764109" y="13854"/>
                  <a:pt x="6975048" y="-5857"/>
                  <a:pt x="7102098" y="0"/>
                </a:cubicBezTo>
                <a:cubicBezTo>
                  <a:pt x="7229148" y="5857"/>
                  <a:pt x="7587448" y="-26313"/>
                  <a:pt x="7897262" y="0"/>
                </a:cubicBezTo>
                <a:cubicBezTo>
                  <a:pt x="8207076" y="26313"/>
                  <a:pt x="8195461" y="19392"/>
                  <a:pt x="8461352" y="0"/>
                </a:cubicBezTo>
                <a:cubicBezTo>
                  <a:pt x="8727243" y="-19392"/>
                  <a:pt x="8741209" y="6498"/>
                  <a:pt x="8909905" y="0"/>
                </a:cubicBezTo>
                <a:cubicBezTo>
                  <a:pt x="9078601" y="-6498"/>
                  <a:pt x="9600425" y="-10256"/>
                  <a:pt x="9820605" y="0"/>
                </a:cubicBezTo>
                <a:cubicBezTo>
                  <a:pt x="10040785" y="10256"/>
                  <a:pt x="10155349" y="27097"/>
                  <a:pt x="10384695" y="0"/>
                </a:cubicBezTo>
                <a:cubicBezTo>
                  <a:pt x="10614041" y="-27097"/>
                  <a:pt x="10584477" y="6328"/>
                  <a:pt x="10717712" y="0"/>
                </a:cubicBezTo>
                <a:cubicBezTo>
                  <a:pt x="10850947" y="-6328"/>
                  <a:pt x="11261837" y="-41232"/>
                  <a:pt x="11553653" y="0"/>
                </a:cubicBezTo>
                <a:cubicBezTo>
                  <a:pt x="11541677" y="116500"/>
                  <a:pt x="11562543" y="312119"/>
                  <a:pt x="11553653" y="452432"/>
                </a:cubicBezTo>
                <a:cubicBezTo>
                  <a:pt x="11544763" y="592745"/>
                  <a:pt x="11541031" y="819678"/>
                  <a:pt x="11553653" y="923330"/>
                </a:cubicBezTo>
                <a:cubicBezTo>
                  <a:pt x="11434606" y="924451"/>
                  <a:pt x="11110961" y="928748"/>
                  <a:pt x="10989563" y="923330"/>
                </a:cubicBezTo>
                <a:cubicBezTo>
                  <a:pt x="10868165" y="917913"/>
                  <a:pt x="10546303" y="894986"/>
                  <a:pt x="10309936" y="923330"/>
                </a:cubicBezTo>
                <a:cubicBezTo>
                  <a:pt x="10073569" y="951674"/>
                  <a:pt x="9962597" y="949995"/>
                  <a:pt x="9630310" y="923330"/>
                </a:cubicBezTo>
                <a:cubicBezTo>
                  <a:pt x="9298023" y="896665"/>
                  <a:pt x="9302061" y="942873"/>
                  <a:pt x="9181756" y="923330"/>
                </a:cubicBezTo>
                <a:cubicBezTo>
                  <a:pt x="9061451" y="903787"/>
                  <a:pt x="8674321" y="936175"/>
                  <a:pt x="8271056" y="923330"/>
                </a:cubicBezTo>
                <a:cubicBezTo>
                  <a:pt x="7867791" y="910485"/>
                  <a:pt x="8073484" y="913359"/>
                  <a:pt x="7938039" y="923330"/>
                </a:cubicBezTo>
                <a:cubicBezTo>
                  <a:pt x="7802594" y="933301"/>
                  <a:pt x="7746229" y="919335"/>
                  <a:pt x="7605022" y="923330"/>
                </a:cubicBezTo>
                <a:cubicBezTo>
                  <a:pt x="7463815" y="927325"/>
                  <a:pt x="7032973" y="957010"/>
                  <a:pt x="6809859" y="923330"/>
                </a:cubicBezTo>
                <a:cubicBezTo>
                  <a:pt x="6586745" y="889650"/>
                  <a:pt x="6394387" y="903083"/>
                  <a:pt x="6130232" y="923330"/>
                </a:cubicBezTo>
                <a:cubicBezTo>
                  <a:pt x="5866077" y="943577"/>
                  <a:pt x="5577521" y="954844"/>
                  <a:pt x="5219533" y="923330"/>
                </a:cubicBezTo>
                <a:cubicBezTo>
                  <a:pt x="4861545" y="891816"/>
                  <a:pt x="4668264" y="915685"/>
                  <a:pt x="4424369" y="923330"/>
                </a:cubicBezTo>
                <a:cubicBezTo>
                  <a:pt x="4180474" y="930975"/>
                  <a:pt x="3903205" y="930703"/>
                  <a:pt x="3744743" y="923330"/>
                </a:cubicBezTo>
                <a:cubicBezTo>
                  <a:pt x="3586281" y="915957"/>
                  <a:pt x="3410111" y="915275"/>
                  <a:pt x="3296189" y="923330"/>
                </a:cubicBezTo>
                <a:cubicBezTo>
                  <a:pt x="3182267" y="931385"/>
                  <a:pt x="3062003" y="932786"/>
                  <a:pt x="2963172" y="923330"/>
                </a:cubicBezTo>
                <a:cubicBezTo>
                  <a:pt x="2864341" y="913874"/>
                  <a:pt x="2619596" y="905341"/>
                  <a:pt x="2399082" y="923330"/>
                </a:cubicBezTo>
                <a:cubicBezTo>
                  <a:pt x="2178568" y="941320"/>
                  <a:pt x="2157481" y="919622"/>
                  <a:pt x="2066065" y="923330"/>
                </a:cubicBezTo>
                <a:cubicBezTo>
                  <a:pt x="1974649" y="927038"/>
                  <a:pt x="1698883" y="935645"/>
                  <a:pt x="1501975" y="923330"/>
                </a:cubicBezTo>
                <a:cubicBezTo>
                  <a:pt x="1305067" y="911016"/>
                  <a:pt x="1148024" y="895577"/>
                  <a:pt x="822348" y="923330"/>
                </a:cubicBezTo>
                <a:cubicBezTo>
                  <a:pt x="496672" y="951083"/>
                  <a:pt x="169463" y="956414"/>
                  <a:pt x="0" y="923330"/>
                </a:cubicBezTo>
                <a:cubicBezTo>
                  <a:pt x="4165" y="749449"/>
                  <a:pt x="16056" y="579799"/>
                  <a:pt x="0" y="489365"/>
                </a:cubicBezTo>
                <a:cubicBezTo>
                  <a:pt x="-16056" y="398932"/>
                  <a:pt x="-14671" y="244526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28575">
            <a:solidFill>
              <a:srgbClr val="A02B93"/>
            </a:solidFill>
            <a:extLst>
              <a:ext uri="{C807C97D-BFC1-408E-A445-0C87EB9F89A2}">
                <ask:lineSketchStyleProps xmlns:ask="http://schemas.microsoft.com/office/drawing/2018/sketchyshapes" sd="220061647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es-ES" dirty="0">
                <a:solidFill>
                  <a:schemeClr val="bg2">
                    <a:lumMod val="25000"/>
                  </a:schemeClr>
                </a:solidFill>
                <a:latin typeface="Candara" panose="020E0502030303020204" pitchFamily="34" charset="0"/>
              </a:rPr>
              <a:t>Aprendizaje a través de </a:t>
            </a:r>
            <a:r>
              <a:rPr lang="es-ES" b="1" dirty="0">
                <a:solidFill>
                  <a:srgbClr val="5E2EFF"/>
                </a:solidFill>
                <a:latin typeface="Candara" panose="020E0502030303020204" pitchFamily="34" charset="0"/>
              </a:rPr>
              <a:t>contenidos visuales, asistidos y de rápida consulta</a:t>
            </a:r>
            <a:r>
              <a:rPr lang="es-ES" dirty="0">
                <a:solidFill>
                  <a:schemeClr val="bg2">
                    <a:lumMod val="25000"/>
                  </a:schemeClr>
                </a:solidFill>
                <a:latin typeface="Candara" panose="020E0502030303020204" pitchFamily="34" charset="0"/>
              </a:rPr>
              <a:t>. Alejado de formatos extensos o verbales</a:t>
            </a:r>
          </a:p>
          <a:p>
            <a:pPr algn="ctr"/>
            <a:endParaRPr lang="es-ES" dirty="0">
              <a:solidFill>
                <a:schemeClr val="bg2">
                  <a:lumMod val="25000"/>
                </a:schemeClr>
              </a:solidFill>
              <a:latin typeface="Candara" panose="020E0502030303020204" pitchFamily="34" charset="0"/>
            </a:endParaRPr>
          </a:p>
          <a:p>
            <a:pPr algn="ctr"/>
            <a:r>
              <a:rPr lang="es-ES" dirty="0">
                <a:solidFill>
                  <a:schemeClr val="bg2">
                    <a:lumMod val="25000"/>
                  </a:schemeClr>
                </a:solidFill>
                <a:latin typeface="Candara" panose="020E0502030303020204" pitchFamily="34" charset="0"/>
              </a:rPr>
              <a:t>Necesidad de </a:t>
            </a:r>
            <a:r>
              <a:rPr lang="es-ES" b="1" dirty="0">
                <a:solidFill>
                  <a:schemeClr val="bg1"/>
                </a:solidFill>
                <a:highlight>
                  <a:srgbClr val="5E2EFF"/>
                </a:highlight>
                <a:latin typeface="Candara" panose="020E0502030303020204" pitchFamily="34" charset="0"/>
              </a:rPr>
              <a:t>adaptación al lenguaje de lo digital</a:t>
            </a:r>
            <a:r>
              <a:rPr lang="es-ES" b="1" dirty="0">
                <a:solidFill>
                  <a:schemeClr val="bg1"/>
                </a:solidFill>
                <a:latin typeface="Candara" panose="020E0502030303020204" pitchFamily="34" charset="0"/>
              </a:rPr>
              <a:t>  </a:t>
            </a:r>
            <a:r>
              <a:rPr lang="es-ES" dirty="0">
                <a:solidFill>
                  <a:schemeClr val="bg2">
                    <a:lumMod val="25000"/>
                  </a:schemeClr>
                </a:solidFill>
                <a:latin typeface="Candara" panose="020E0502030303020204" pitchFamily="34" charset="0"/>
              </a:rPr>
              <a:t>(breve, claro, visual, etc.)</a:t>
            </a:r>
            <a:endParaRPr lang="es-ES" dirty="0">
              <a:solidFill>
                <a:srgbClr val="0000FF"/>
              </a:solidFill>
              <a:latin typeface="Candara" panose="020E0502030303020204" pitchFamily="34" charset="0"/>
            </a:endParaRPr>
          </a:p>
        </p:txBody>
      </p:sp>
      <p:pic>
        <p:nvPicPr>
          <p:cNvPr id="15" name="Imagen 14" descr="Diagrama&#10;&#10;El contenido generado por IA puede ser incorrecto.">
            <a:extLst>
              <a:ext uri="{FF2B5EF4-FFF2-40B4-BE49-F238E27FC236}">
                <a16:creationId xmlns:a16="http://schemas.microsoft.com/office/drawing/2014/main" id="{FFCF6409-0CE9-AE35-72DC-1110B7259B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2429" y="2969219"/>
            <a:ext cx="1920397" cy="1920397"/>
          </a:xfrm>
          <a:prstGeom prst="rect">
            <a:avLst/>
          </a:prstGeom>
        </p:spPr>
      </p:pic>
      <p:pic>
        <p:nvPicPr>
          <p:cNvPr id="16" name="Imagen 15" descr="Imagen que contiene Logotipo&#10;&#10;El contenido generado por IA puede ser incorrecto.">
            <a:extLst>
              <a:ext uri="{FF2B5EF4-FFF2-40B4-BE49-F238E27FC236}">
                <a16:creationId xmlns:a16="http://schemas.microsoft.com/office/drawing/2014/main" id="{08E9B7C3-D411-63F2-7E8F-1D59A04B48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445" y="-43376"/>
            <a:ext cx="1096246" cy="597952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C8F57250-F47A-B803-672E-44F3BBF726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86988" y="6200325"/>
            <a:ext cx="1871849" cy="607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48711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3806</TotalTime>
  <Words>812</Words>
  <Application>Microsoft Office PowerPoint</Application>
  <PresentationFormat>Widescreen</PresentationFormat>
  <Paragraphs>146</Paragraphs>
  <Slides>26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Francisco Javier Ortiz Muñoz</dc:creator>
  <cp:lastModifiedBy>Francisco Javier Ortiz Muñoz</cp:lastModifiedBy>
  <cp:revision>57</cp:revision>
  <dcterms:created xsi:type="dcterms:W3CDTF">2025-05-11T11:29:54Z</dcterms:created>
  <dcterms:modified xsi:type="dcterms:W3CDTF">2025-08-13T14:19:48Z</dcterms:modified>
</cp:coreProperties>
</file>